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22" r:id="rId2"/>
    <p:sldId id="306" r:id="rId3"/>
    <p:sldId id="323" r:id="rId4"/>
    <p:sldId id="307" r:id="rId5"/>
    <p:sldId id="363" r:id="rId6"/>
    <p:sldId id="324" r:id="rId7"/>
    <p:sldId id="326" r:id="rId8"/>
    <p:sldId id="327" r:id="rId9"/>
    <p:sldId id="348" r:id="rId10"/>
    <p:sldId id="364" r:id="rId11"/>
    <p:sldId id="330" r:id="rId12"/>
    <p:sldId id="361" r:id="rId13"/>
    <p:sldId id="331" r:id="rId14"/>
    <p:sldId id="362" r:id="rId15"/>
    <p:sldId id="37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49" r:id="rId26"/>
    <p:sldId id="359" r:id="rId27"/>
    <p:sldId id="360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 snapToObjects="1"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Hoja1!$C$7</c:f>
              <c:strCache>
                <c:ptCount val="1"/>
                <c:pt idx="0">
                  <c:v>Pérdidas Millones de quetzales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Hoja1!$B$8:$B$14</c:f>
              <c:strCache>
                <c:ptCount val="7"/>
                <c:pt idx="0">
                  <c:v>Mitch (1998)</c:v>
                </c:pt>
                <c:pt idx="1">
                  <c:v>Sequia (2001)</c:v>
                </c:pt>
                <c:pt idx="2">
                  <c:v>Stan (2005)</c:v>
                </c:pt>
                <c:pt idx="3">
                  <c:v>T-16, Union (2008)</c:v>
                </c:pt>
                <c:pt idx="4">
                  <c:v>Sequia (2009)</c:v>
                </c:pt>
                <c:pt idx="5">
                  <c:v>Agatha + Pacaya (2010)</c:v>
                </c:pt>
                <c:pt idx="6">
                  <c:v>T- 12 E (2011)</c:v>
                </c:pt>
              </c:strCache>
            </c:strRef>
          </c:cat>
          <c:val>
            <c:numRef>
              <c:f>Hoja1!$C$8:$C$14</c:f>
              <c:numCache>
                <c:formatCode>#,#00</c:formatCode>
                <c:ptCount val="7"/>
                <c:pt idx="0">
                  <c:v>5236</c:v>
                </c:pt>
                <c:pt idx="1">
                  <c:v>153.30000000000001</c:v>
                </c:pt>
                <c:pt idx="2">
                  <c:v>6370.7</c:v>
                </c:pt>
                <c:pt idx="3">
                  <c:v>1357.4</c:v>
                </c:pt>
                <c:pt idx="4">
                  <c:v>469.9</c:v>
                </c:pt>
                <c:pt idx="5">
                  <c:v>12420.8</c:v>
                </c:pt>
                <c:pt idx="6">
                  <c:v>2700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61504"/>
        <c:axId val="103457920"/>
      </c:barChart>
      <c:catAx>
        <c:axId val="10266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457920"/>
        <c:crosses val="autoZero"/>
        <c:auto val="1"/>
        <c:lblAlgn val="ctr"/>
        <c:lblOffset val="100"/>
        <c:noMultiLvlLbl val="0"/>
      </c:catAx>
      <c:valAx>
        <c:axId val="103457920"/>
        <c:scaling>
          <c:orientation val="minMax"/>
        </c:scaling>
        <c:delete val="1"/>
        <c:axPos val="l"/>
        <c:numFmt formatCode="#,#00" sourceLinked="1"/>
        <c:majorTickMark val="out"/>
        <c:minorTickMark val="none"/>
        <c:tickLblPos val="none"/>
        <c:crossAx val="102661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292EA-E714-45BC-BADB-86C2CEE6D10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B5B2238F-6F0C-47CE-92A8-5194380B7B3D}">
      <dgm:prSet phldrT="[Texto]"/>
      <dgm:spPr/>
      <dgm:t>
        <a:bodyPr/>
        <a:lstStyle/>
        <a:p>
          <a:r>
            <a:rPr lang="es-GT" dirty="0" smtClean="0"/>
            <a:t>Componentes Cambio Climático</a:t>
          </a:r>
          <a:endParaRPr lang="es-GT" dirty="0"/>
        </a:p>
      </dgm:t>
    </dgm:pt>
    <dgm:pt modelId="{6F39A86A-6CFC-479D-A413-71D37F9A4167}" type="parTrans" cxnId="{E54C7071-CED8-4BF2-967D-A5594DB528EB}">
      <dgm:prSet/>
      <dgm:spPr/>
      <dgm:t>
        <a:bodyPr/>
        <a:lstStyle/>
        <a:p>
          <a:endParaRPr lang="es-GT"/>
        </a:p>
      </dgm:t>
    </dgm:pt>
    <dgm:pt modelId="{0F6993D6-03BE-41E7-8C60-9542E079ED4D}" type="sibTrans" cxnId="{E54C7071-CED8-4BF2-967D-A5594DB528EB}">
      <dgm:prSet/>
      <dgm:spPr/>
      <dgm:t>
        <a:bodyPr/>
        <a:lstStyle/>
        <a:p>
          <a:endParaRPr lang="es-GT"/>
        </a:p>
      </dgm:t>
    </dgm:pt>
    <dgm:pt modelId="{D2292A9A-949E-47B3-A45E-173F45F66611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dirty="0" smtClean="0"/>
            <a:t>Vulnerabilidad</a:t>
          </a:r>
        </a:p>
      </dgm:t>
    </dgm:pt>
    <dgm:pt modelId="{2A33C706-9C64-47AE-B932-EE81D08C80B8}" type="parTrans" cxnId="{996EA4DA-6B36-45EC-9BA6-329F325F2476}">
      <dgm:prSet/>
      <dgm:spPr/>
      <dgm:t>
        <a:bodyPr/>
        <a:lstStyle/>
        <a:p>
          <a:endParaRPr lang="es-GT"/>
        </a:p>
      </dgm:t>
    </dgm:pt>
    <dgm:pt modelId="{58A096B2-EF14-49A3-9A84-C3378EA78297}" type="sibTrans" cxnId="{996EA4DA-6B36-45EC-9BA6-329F325F2476}">
      <dgm:prSet/>
      <dgm:spPr/>
      <dgm:t>
        <a:bodyPr/>
        <a:lstStyle/>
        <a:p>
          <a:endParaRPr lang="es-GT"/>
        </a:p>
      </dgm:t>
    </dgm:pt>
    <dgm:pt modelId="{57402CB7-982A-4935-A43E-117A5A1AE9D7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dirty="0" smtClean="0"/>
            <a:t>Efectos  e impactos del Cambio Climático</a:t>
          </a:r>
        </a:p>
        <a:p>
          <a:endParaRPr lang="es-GT" dirty="0"/>
        </a:p>
      </dgm:t>
    </dgm:pt>
    <dgm:pt modelId="{7FF689BB-0EDE-4A8D-A242-B3A516201F99}" type="parTrans" cxnId="{CCAB2858-62C1-4B41-A1F9-72F7FCD98A4B}">
      <dgm:prSet/>
      <dgm:spPr/>
      <dgm:t>
        <a:bodyPr/>
        <a:lstStyle/>
        <a:p>
          <a:endParaRPr lang="es-GT"/>
        </a:p>
      </dgm:t>
    </dgm:pt>
    <dgm:pt modelId="{D6207E8B-B40C-4DDE-9598-EF36AB5D0CCE}" type="sibTrans" cxnId="{CCAB2858-62C1-4B41-A1F9-72F7FCD98A4B}">
      <dgm:prSet/>
      <dgm:spPr/>
      <dgm:t>
        <a:bodyPr/>
        <a:lstStyle/>
        <a:p>
          <a:endParaRPr lang="es-GT"/>
        </a:p>
      </dgm:t>
    </dgm:pt>
    <dgm:pt modelId="{4CAC8A9F-D509-4BA1-A3DA-D5BC6BF6FD89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dirty="0" smtClean="0"/>
            <a:t>Avanzando hacia la adaptación</a:t>
          </a:r>
        </a:p>
      </dgm:t>
    </dgm:pt>
    <dgm:pt modelId="{58A5DCF2-61A9-4589-A370-4F1101B22D72}" type="parTrans" cxnId="{CA85090C-DF8D-4DAC-AF22-66749DC84E6B}">
      <dgm:prSet/>
      <dgm:spPr/>
      <dgm:t>
        <a:bodyPr/>
        <a:lstStyle/>
        <a:p>
          <a:endParaRPr lang="es-GT"/>
        </a:p>
      </dgm:t>
    </dgm:pt>
    <dgm:pt modelId="{A36131A0-B4F9-4526-8D84-C040272E4EBF}" type="sibTrans" cxnId="{CA85090C-DF8D-4DAC-AF22-66749DC84E6B}">
      <dgm:prSet/>
      <dgm:spPr/>
      <dgm:t>
        <a:bodyPr/>
        <a:lstStyle/>
        <a:p>
          <a:endParaRPr lang="es-GT"/>
        </a:p>
      </dgm:t>
    </dgm:pt>
    <dgm:pt modelId="{AF4C0004-7CEF-402B-894B-25FF08BD093F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dirty="0" smtClean="0"/>
            <a:t>Conclusiones y recomendaciones.</a:t>
          </a:r>
        </a:p>
      </dgm:t>
    </dgm:pt>
    <dgm:pt modelId="{F734CE9B-BEC8-4DB7-A97E-CF02BB92C305}" type="parTrans" cxnId="{7D802A56-2F60-4A21-8F98-4BBBEABCBD41}">
      <dgm:prSet/>
      <dgm:spPr/>
      <dgm:t>
        <a:bodyPr/>
        <a:lstStyle/>
        <a:p>
          <a:endParaRPr lang="es-GT"/>
        </a:p>
      </dgm:t>
    </dgm:pt>
    <dgm:pt modelId="{1801BD18-7E4C-4328-96E9-9D79142AC4AF}" type="sibTrans" cxnId="{7D802A56-2F60-4A21-8F98-4BBBEABCBD41}">
      <dgm:prSet/>
      <dgm:spPr/>
      <dgm:t>
        <a:bodyPr/>
        <a:lstStyle/>
        <a:p>
          <a:endParaRPr lang="es-GT"/>
        </a:p>
      </dgm:t>
    </dgm:pt>
    <dgm:pt modelId="{05B012DA-4321-4460-926A-930BEB8D2546}" type="pres">
      <dgm:prSet presAssocID="{245292EA-E714-45BC-BADB-86C2CEE6D1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3603836-BDB3-499E-8F84-78E65546D91E}" type="pres">
      <dgm:prSet presAssocID="{B5B2238F-6F0C-47CE-92A8-5194380B7B3D}" presName="comp" presStyleCnt="0"/>
      <dgm:spPr/>
    </dgm:pt>
    <dgm:pt modelId="{D48A1E0C-1654-413E-88BA-CD70025CA709}" type="pres">
      <dgm:prSet presAssocID="{B5B2238F-6F0C-47CE-92A8-5194380B7B3D}" presName="box" presStyleLbl="node1" presStyleIdx="0" presStyleCnt="5"/>
      <dgm:spPr/>
      <dgm:t>
        <a:bodyPr/>
        <a:lstStyle/>
        <a:p>
          <a:endParaRPr lang="es-GT"/>
        </a:p>
      </dgm:t>
    </dgm:pt>
    <dgm:pt modelId="{C856FA49-11A7-4F2F-898C-E48C2B39D09E}" type="pres">
      <dgm:prSet presAssocID="{B5B2238F-6F0C-47CE-92A8-5194380B7B3D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9BDE5408-CF48-42A3-97B0-294C57FD8DFD}" type="pres">
      <dgm:prSet presAssocID="{B5B2238F-6F0C-47CE-92A8-5194380B7B3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8D4FBAF-BFDB-4087-872B-8CB15AFB039B}" type="pres">
      <dgm:prSet presAssocID="{0F6993D6-03BE-41E7-8C60-9542E079ED4D}" presName="spacer" presStyleCnt="0"/>
      <dgm:spPr/>
    </dgm:pt>
    <dgm:pt modelId="{3A3BA9FF-843A-4060-BB01-9AB0F6B51B6B}" type="pres">
      <dgm:prSet presAssocID="{D2292A9A-949E-47B3-A45E-173F45F66611}" presName="comp" presStyleCnt="0"/>
      <dgm:spPr/>
    </dgm:pt>
    <dgm:pt modelId="{61C53FE7-517B-480B-A68C-1978C9DF7828}" type="pres">
      <dgm:prSet presAssocID="{D2292A9A-949E-47B3-A45E-173F45F66611}" presName="box" presStyleLbl="node1" presStyleIdx="1" presStyleCnt="5"/>
      <dgm:spPr/>
      <dgm:t>
        <a:bodyPr/>
        <a:lstStyle/>
        <a:p>
          <a:endParaRPr lang="es-GT"/>
        </a:p>
      </dgm:t>
    </dgm:pt>
    <dgm:pt modelId="{1B552EC5-6B85-4319-A648-402F46FB2730}" type="pres">
      <dgm:prSet presAssocID="{D2292A9A-949E-47B3-A45E-173F45F66611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65145B4F-4E63-4ED2-B50D-4D58A05939D3}" type="pres">
      <dgm:prSet presAssocID="{D2292A9A-949E-47B3-A45E-173F45F6661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61D3733-4A11-4A91-AE98-24154277D649}" type="pres">
      <dgm:prSet presAssocID="{58A096B2-EF14-49A3-9A84-C3378EA78297}" presName="spacer" presStyleCnt="0"/>
      <dgm:spPr/>
    </dgm:pt>
    <dgm:pt modelId="{F777D93F-B3CB-45CE-8024-5A1B50C4F035}" type="pres">
      <dgm:prSet presAssocID="{57402CB7-982A-4935-A43E-117A5A1AE9D7}" presName="comp" presStyleCnt="0"/>
      <dgm:spPr/>
    </dgm:pt>
    <dgm:pt modelId="{F2E067C6-254C-4714-A57B-CCCB146EB8EF}" type="pres">
      <dgm:prSet presAssocID="{57402CB7-982A-4935-A43E-117A5A1AE9D7}" presName="box" presStyleLbl="node1" presStyleIdx="2" presStyleCnt="5"/>
      <dgm:spPr/>
      <dgm:t>
        <a:bodyPr/>
        <a:lstStyle/>
        <a:p>
          <a:endParaRPr lang="es-GT"/>
        </a:p>
      </dgm:t>
    </dgm:pt>
    <dgm:pt modelId="{C6209865-7C79-4CCF-B230-A6C2DC87D449}" type="pres">
      <dgm:prSet presAssocID="{57402CB7-982A-4935-A43E-117A5A1AE9D7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52B9AF85-F68A-400F-957F-611E5D2A45E6}" type="pres">
      <dgm:prSet presAssocID="{57402CB7-982A-4935-A43E-117A5A1AE9D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38D2E38-B509-481C-87F1-80C8FBD66F32}" type="pres">
      <dgm:prSet presAssocID="{D6207E8B-B40C-4DDE-9598-EF36AB5D0CCE}" presName="spacer" presStyleCnt="0"/>
      <dgm:spPr/>
    </dgm:pt>
    <dgm:pt modelId="{2803C556-1D3E-4897-97F7-9916385A7E4B}" type="pres">
      <dgm:prSet presAssocID="{4CAC8A9F-D509-4BA1-A3DA-D5BC6BF6FD89}" presName="comp" presStyleCnt="0"/>
      <dgm:spPr/>
    </dgm:pt>
    <dgm:pt modelId="{AA0B02B5-9E18-4C3C-BCBE-4412C083231F}" type="pres">
      <dgm:prSet presAssocID="{4CAC8A9F-D509-4BA1-A3DA-D5BC6BF6FD89}" presName="box" presStyleLbl="node1" presStyleIdx="3" presStyleCnt="5"/>
      <dgm:spPr/>
      <dgm:t>
        <a:bodyPr/>
        <a:lstStyle/>
        <a:p>
          <a:endParaRPr lang="es-GT"/>
        </a:p>
      </dgm:t>
    </dgm:pt>
    <dgm:pt modelId="{27DA74C9-D35B-4625-94F6-D7DA2F160AD1}" type="pres">
      <dgm:prSet presAssocID="{4CAC8A9F-D509-4BA1-A3DA-D5BC6BF6FD8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9B90A9AD-CE9D-495E-AD07-08A44995DBED}" type="pres">
      <dgm:prSet presAssocID="{4CAC8A9F-D509-4BA1-A3DA-D5BC6BF6FD8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7B996D2-0729-46C4-9C42-2120CF8D2953}" type="pres">
      <dgm:prSet presAssocID="{A36131A0-B4F9-4526-8D84-C040272E4EBF}" presName="spacer" presStyleCnt="0"/>
      <dgm:spPr/>
    </dgm:pt>
    <dgm:pt modelId="{AA413230-2F8C-4139-ADD5-E4C0B4C78A79}" type="pres">
      <dgm:prSet presAssocID="{AF4C0004-7CEF-402B-894B-25FF08BD093F}" presName="comp" presStyleCnt="0"/>
      <dgm:spPr/>
    </dgm:pt>
    <dgm:pt modelId="{0FC074C2-6916-4946-B68A-3A02DB036435}" type="pres">
      <dgm:prSet presAssocID="{AF4C0004-7CEF-402B-894B-25FF08BD093F}" presName="box" presStyleLbl="node1" presStyleIdx="4" presStyleCnt="5"/>
      <dgm:spPr/>
      <dgm:t>
        <a:bodyPr/>
        <a:lstStyle/>
        <a:p>
          <a:endParaRPr lang="es-GT"/>
        </a:p>
      </dgm:t>
    </dgm:pt>
    <dgm:pt modelId="{046A4B1B-B60C-4434-AC90-7912C08A6007}" type="pres">
      <dgm:prSet presAssocID="{AF4C0004-7CEF-402B-894B-25FF08BD093F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346D2033-55AD-41E5-9046-D974B2EB1DBF}" type="pres">
      <dgm:prSet presAssocID="{AF4C0004-7CEF-402B-894B-25FF08BD093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21F52709-AD8C-4DA0-8361-43F7DE1CC13E}" type="presOf" srcId="{4CAC8A9F-D509-4BA1-A3DA-D5BC6BF6FD89}" destId="{9B90A9AD-CE9D-495E-AD07-08A44995DBED}" srcOrd="1" destOrd="0" presId="urn:microsoft.com/office/officeart/2005/8/layout/vList4#1"/>
    <dgm:cxn modelId="{D77F4594-8EDF-4E4B-9F18-034D7028A1B0}" type="presOf" srcId="{D2292A9A-949E-47B3-A45E-173F45F66611}" destId="{61C53FE7-517B-480B-A68C-1978C9DF7828}" srcOrd="0" destOrd="0" presId="urn:microsoft.com/office/officeart/2005/8/layout/vList4#1"/>
    <dgm:cxn modelId="{F26C2BD9-F202-475F-9F26-DA9ED0FAF04B}" type="presOf" srcId="{57402CB7-982A-4935-A43E-117A5A1AE9D7}" destId="{52B9AF85-F68A-400F-957F-611E5D2A45E6}" srcOrd="1" destOrd="0" presId="urn:microsoft.com/office/officeart/2005/8/layout/vList4#1"/>
    <dgm:cxn modelId="{CCAB2858-62C1-4B41-A1F9-72F7FCD98A4B}" srcId="{245292EA-E714-45BC-BADB-86C2CEE6D10C}" destId="{57402CB7-982A-4935-A43E-117A5A1AE9D7}" srcOrd="2" destOrd="0" parTransId="{7FF689BB-0EDE-4A8D-A242-B3A516201F99}" sibTransId="{D6207E8B-B40C-4DDE-9598-EF36AB5D0CCE}"/>
    <dgm:cxn modelId="{996EA4DA-6B36-45EC-9BA6-329F325F2476}" srcId="{245292EA-E714-45BC-BADB-86C2CEE6D10C}" destId="{D2292A9A-949E-47B3-A45E-173F45F66611}" srcOrd="1" destOrd="0" parTransId="{2A33C706-9C64-47AE-B932-EE81D08C80B8}" sibTransId="{58A096B2-EF14-49A3-9A84-C3378EA78297}"/>
    <dgm:cxn modelId="{AEC2E66A-713F-402F-9B93-2EA2FC257BD3}" type="presOf" srcId="{D2292A9A-949E-47B3-A45E-173F45F66611}" destId="{65145B4F-4E63-4ED2-B50D-4D58A05939D3}" srcOrd="1" destOrd="0" presId="urn:microsoft.com/office/officeart/2005/8/layout/vList4#1"/>
    <dgm:cxn modelId="{775FFA69-0145-4E76-931F-E51DA2BEB84E}" type="presOf" srcId="{AF4C0004-7CEF-402B-894B-25FF08BD093F}" destId="{346D2033-55AD-41E5-9046-D974B2EB1DBF}" srcOrd="1" destOrd="0" presId="urn:microsoft.com/office/officeart/2005/8/layout/vList4#1"/>
    <dgm:cxn modelId="{035F2682-C885-4BF0-962C-1D284B3BD6E0}" type="presOf" srcId="{B5B2238F-6F0C-47CE-92A8-5194380B7B3D}" destId="{9BDE5408-CF48-42A3-97B0-294C57FD8DFD}" srcOrd="1" destOrd="0" presId="urn:microsoft.com/office/officeart/2005/8/layout/vList4#1"/>
    <dgm:cxn modelId="{5529250C-407A-4FD4-8D63-DB650EEDFCF8}" type="presOf" srcId="{AF4C0004-7CEF-402B-894B-25FF08BD093F}" destId="{0FC074C2-6916-4946-B68A-3A02DB036435}" srcOrd="0" destOrd="0" presId="urn:microsoft.com/office/officeart/2005/8/layout/vList4#1"/>
    <dgm:cxn modelId="{3E6D9551-F9E5-4214-A8CA-53A1BC227198}" type="presOf" srcId="{B5B2238F-6F0C-47CE-92A8-5194380B7B3D}" destId="{D48A1E0C-1654-413E-88BA-CD70025CA709}" srcOrd="0" destOrd="0" presId="urn:microsoft.com/office/officeart/2005/8/layout/vList4#1"/>
    <dgm:cxn modelId="{5C0E2D16-AFEA-4FA4-A0F6-4C9C7A062BAF}" type="presOf" srcId="{4CAC8A9F-D509-4BA1-A3DA-D5BC6BF6FD89}" destId="{AA0B02B5-9E18-4C3C-BCBE-4412C083231F}" srcOrd="0" destOrd="0" presId="urn:microsoft.com/office/officeart/2005/8/layout/vList4#1"/>
    <dgm:cxn modelId="{CA85090C-DF8D-4DAC-AF22-66749DC84E6B}" srcId="{245292EA-E714-45BC-BADB-86C2CEE6D10C}" destId="{4CAC8A9F-D509-4BA1-A3DA-D5BC6BF6FD89}" srcOrd="3" destOrd="0" parTransId="{58A5DCF2-61A9-4589-A370-4F1101B22D72}" sibTransId="{A36131A0-B4F9-4526-8D84-C040272E4EBF}"/>
    <dgm:cxn modelId="{0D93F1F2-D2E5-4DA6-B832-D7B49B256ED1}" type="presOf" srcId="{57402CB7-982A-4935-A43E-117A5A1AE9D7}" destId="{F2E067C6-254C-4714-A57B-CCCB146EB8EF}" srcOrd="0" destOrd="0" presId="urn:microsoft.com/office/officeart/2005/8/layout/vList4#1"/>
    <dgm:cxn modelId="{7D802A56-2F60-4A21-8F98-4BBBEABCBD41}" srcId="{245292EA-E714-45BC-BADB-86C2CEE6D10C}" destId="{AF4C0004-7CEF-402B-894B-25FF08BD093F}" srcOrd="4" destOrd="0" parTransId="{F734CE9B-BEC8-4DB7-A97E-CF02BB92C305}" sibTransId="{1801BD18-7E4C-4328-96E9-9D79142AC4AF}"/>
    <dgm:cxn modelId="{5A60C171-3FE4-4A74-B1B0-90F9F1D608CE}" type="presOf" srcId="{245292EA-E714-45BC-BADB-86C2CEE6D10C}" destId="{05B012DA-4321-4460-926A-930BEB8D2546}" srcOrd="0" destOrd="0" presId="urn:microsoft.com/office/officeart/2005/8/layout/vList4#1"/>
    <dgm:cxn modelId="{E54C7071-CED8-4BF2-967D-A5594DB528EB}" srcId="{245292EA-E714-45BC-BADB-86C2CEE6D10C}" destId="{B5B2238F-6F0C-47CE-92A8-5194380B7B3D}" srcOrd="0" destOrd="0" parTransId="{6F39A86A-6CFC-479D-A413-71D37F9A4167}" sibTransId="{0F6993D6-03BE-41E7-8C60-9542E079ED4D}"/>
    <dgm:cxn modelId="{DCEA8FCA-1498-4C4E-955C-AAEBB6762FAD}" type="presParOf" srcId="{05B012DA-4321-4460-926A-930BEB8D2546}" destId="{03603836-BDB3-499E-8F84-78E65546D91E}" srcOrd="0" destOrd="0" presId="urn:microsoft.com/office/officeart/2005/8/layout/vList4#1"/>
    <dgm:cxn modelId="{8C7D6FCA-6F60-4670-A424-D3826C9DF7B9}" type="presParOf" srcId="{03603836-BDB3-499E-8F84-78E65546D91E}" destId="{D48A1E0C-1654-413E-88BA-CD70025CA709}" srcOrd="0" destOrd="0" presId="urn:microsoft.com/office/officeart/2005/8/layout/vList4#1"/>
    <dgm:cxn modelId="{58AD6C01-2EF4-413B-8498-38727C68DD3B}" type="presParOf" srcId="{03603836-BDB3-499E-8F84-78E65546D91E}" destId="{C856FA49-11A7-4F2F-898C-E48C2B39D09E}" srcOrd="1" destOrd="0" presId="urn:microsoft.com/office/officeart/2005/8/layout/vList4#1"/>
    <dgm:cxn modelId="{96E15227-E3F9-4CBD-A177-1902C1244816}" type="presParOf" srcId="{03603836-BDB3-499E-8F84-78E65546D91E}" destId="{9BDE5408-CF48-42A3-97B0-294C57FD8DFD}" srcOrd="2" destOrd="0" presId="urn:microsoft.com/office/officeart/2005/8/layout/vList4#1"/>
    <dgm:cxn modelId="{22670002-F790-4FF2-A207-CD1FCA1C4F2C}" type="presParOf" srcId="{05B012DA-4321-4460-926A-930BEB8D2546}" destId="{C8D4FBAF-BFDB-4087-872B-8CB15AFB039B}" srcOrd="1" destOrd="0" presId="urn:microsoft.com/office/officeart/2005/8/layout/vList4#1"/>
    <dgm:cxn modelId="{DD584959-E106-49C6-87B0-19E87AF86189}" type="presParOf" srcId="{05B012DA-4321-4460-926A-930BEB8D2546}" destId="{3A3BA9FF-843A-4060-BB01-9AB0F6B51B6B}" srcOrd="2" destOrd="0" presId="urn:microsoft.com/office/officeart/2005/8/layout/vList4#1"/>
    <dgm:cxn modelId="{2ECA08D3-100F-4F3D-972C-E6302D89A56C}" type="presParOf" srcId="{3A3BA9FF-843A-4060-BB01-9AB0F6B51B6B}" destId="{61C53FE7-517B-480B-A68C-1978C9DF7828}" srcOrd="0" destOrd="0" presId="urn:microsoft.com/office/officeart/2005/8/layout/vList4#1"/>
    <dgm:cxn modelId="{C2978645-0650-4E53-AFB1-838DE4605242}" type="presParOf" srcId="{3A3BA9FF-843A-4060-BB01-9AB0F6B51B6B}" destId="{1B552EC5-6B85-4319-A648-402F46FB2730}" srcOrd="1" destOrd="0" presId="urn:microsoft.com/office/officeart/2005/8/layout/vList4#1"/>
    <dgm:cxn modelId="{2C9B32D4-98BC-410E-9CC1-4D072C6B51EC}" type="presParOf" srcId="{3A3BA9FF-843A-4060-BB01-9AB0F6B51B6B}" destId="{65145B4F-4E63-4ED2-B50D-4D58A05939D3}" srcOrd="2" destOrd="0" presId="urn:microsoft.com/office/officeart/2005/8/layout/vList4#1"/>
    <dgm:cxn modelId="{EC9B0956-1F51-4102-BCD4-8C81D7E3D954}" type="presParOf" srcId="{05B012DA-4321-4460-926A-930BEB8D2546}" destId="{B61D3733-4A11-4A91-AE98-24154277D649}" srcOrd="3" destOrd="0" presId="urn:microsoft.com/office/officeart/2005/8/layout/vList4#1"/>
    <dgm:cxn modelId="{10F9A5E2-C9FD-4B59-8E79-D4187BCCE8E9}" type="presParOf" srcId="{05B012DA-4321-4460-926A-930BEB8D2546}" destId="{F777D93F-B3CB-45CE-8024-5A1B50C4F035}" srcOrd="4" destOrd="0" presId="urn:microsoft.com/office/officeart/2005/8/layout/vList4#1"/>
    <dgm:cxn modelId="{433D6CE7-6870-49EE-8922-0ED154EDF373}" type="presParOf" srcId="{F777D93F-B3CB-45CE-8024-5A1B50C4F035}" destId="{F2E067C6-254C-4714-A57B-CCCB146EB8EF}" srcOrd="0" destOrd="0" presId="urn:microsoft.com/office/officeart/2005/8/layout/vList4#1"/>
    <dgm:cxn modelId="{38CFB2ED-A14C-4E0A-95E8-AF5C6465BA37}" type="presParOf" srcId="{F777D93F-B3CB-45CE-8024-5A1B50C4F035}" destId="{C6209865-7C79-4CCF-B230-A6C2DC87D449}" srcOrd="1" destOrd="0" presId="urn:microsoft.com/office/officeart/2005/8/layout/vList4#1"/>
    <dgm:cxn modelId="{43F6CF9B-A948-4AD9-8DB0-E16280B94BFF}" type="presParOf" srcId="{F777D93F-B3CB-45CE-8024-5A1B50C4F035}" destId="{52B9AF85-F68A-400F-957F-611E5D2A45E6}" srcOrd="2" destOrd="0" presId="urn:microsoft.com/office/officeart/2005/8/layout/vList4#1"/>
    <dgm:cxn modelId="{2A9DDA4B-B970-420D-8510-E75E6D0B4B5E}" type="presParOf" srcId="{05B012DA-4321-4460-926A-930BEB8D2546}" destId="{838D2E38-B509-481C-87F1-80C8FBD66F32}" srcOrd="5" destOrd="0" presId="urn:microsoft.com/office/officeart/2005/8/layout/vList4#1"/>
    <dgm:cxn modelId="{50F1F29F-C8DE-46E6-A089-899BCC6EEB84}" type="presParOf" srcId="{05B012DA-4321-4460-926A-930BEB8D2546}" destId="{2803C556-1D3E-4897-97F7-9916385A7E4B}" srcOrd="6" destOrd="0" presId="urn:microsoft.com/office/officeart/2005/8/layout/vList4#1"/>
    <dgm:cxn modelId="{16BD5ABF-A3C8-4573-BF71-FB3491CB8A9C}" type="presParOf" srcId="{2803C556-1D3E-4897-97F7-9916385A7E4B}" destId="{AA0B02B5-9E18-4C3C-BCBE-4412C083231F}" srcOrd="0" destOrd="0" presId="urn:microsoft.com/office/officeart/2005/8/layout/vList4#1"/>
    <dgm:cxn modelId="{891D3FB0-5563-4C94-BE27-805004368F3F}" type="presParOf" srcId="{2803C556-1D3E-4897-97F7-9916385A7E4B}" destId="{27DA74C9-D35B-4625-94F6-D7DA2F160AD1}" srcOrd="1" destOrd="0" presId="urn:microsoft.com/office/officeart/2005/8/layout/vList4#1"/>
    <dgm:cxn modelId="{C6BEB6FB-8CCF-4D6F-BF34-59BFA937041D}" type="presParOf" srcId="{2803C556-1D3E-4897-97F7-9916385A7E4B}" destId="{9B90A9AD-CE9D-495E-AD07-08A44995DBED}" srcOrd="2" destOrd="0" presId="urn:microsoft.com/office/officeart/2005/8/layout/vList4#1"/>
    <dgm:cxn modelId="{11364DC3-39A9-4CB6-8591-DEEEAF626113}" type="presParOf" srcId="{05B012DA-4321-4460-926A-930BEB8D2546}" destId="{D7B996D2-0729-46C4-9C42-2120CF8D2953}" srcOrd="7" destOrd="0" presId="urn:microsoft.com/office/officeart/2005/8/layout/vList4#1"/>
    <dgm:cxn modelId="{15DBCD65-0F5A-45A5-87D6-47CE48329061}" type="presParOf" srcId="{05B012DA-4321-4460-926A-930BEB8D2546}" destId="{AA413230-2F8C-4139-ADD5-E4C0B4C78A79}" srcOrd="8" destOrd="0" presId="urn:microsoft.com/office/officeart/2005/8/layout/vList4#1"/>
    <dgm:cxn modelId="{DB41F5C0-0600-496A-BA34-1523DF077E7C}" type="presParOf" srcId="{AA413230-2F8C-4139-ADD5-E4C0B4C78A79}" destId="{0FC074C2-6916-4946-B68A-3A02DB036435}" srcOrd="0" destOrd="0" presId="urn:microsoft.com/office/officeart/2005/8/layout/vList4#1"/>
    <dgm:cxn modelId="{148A3018-C2DE-45A6-8934-1DFD900FDEA0}" type="presParOf" srcId="{AA413230-2F8C-4139-ADD5-E4C0B4C78A79}" destId="{046A4B1B-B60C-4434-AC90-7912C08A6007}" srcOrd="1" destOrd="0" presId="urn:microsoft.com/office/officeart/2005/8/layout/vList4#1"/>
    <dgm:cxn modelId="{452888D2-F627-4731-AE81-7E8FE6D8CE5C}" type="presParOf" srcId="{AA413230-2F8C-4139-ADD5-E4C0B4C78A79}" destId="{346D2033-55AD-41E5-9046-D974B2EB1DB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6C55C-C561-4287-984E-717613E47D1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954719DB-C942-481A-BAFC-E402ACD149A0}">
      <dgm:prSet phldrT="[Texto]"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Medición, emisiones de GEI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58704A0C-B80E-46E7-8670-5EDD6519B97D}" type="parTrans" cxnId="{44EECD04-E04A-42C2-9768-E2546C741F5C}">
      <dgm:prSet/>
      <dgm:spPr/>
      <dgm:t>
        <a:bodyPr/>
        <a:lstStyle/>
        <a:p>
          <a:endParaRPr lang="es-GT"/>
        </a:p>
      </dgm:t>
    </dgm:pt>
    <dgm:pt modelId="{106339D7-B5D8-4D69-B4F6-265EAC006D92}" type="sibTrans" cxnId="{44EECD04-E04A-42C2-9768-E2546C741F5C}">
      <dgm:prSet/>
      <dgm:spPr/>
      <dgm:t>
        <a:bodyPr/>
        <a:lstStyle/>
        <a:p>
          <a:endParaRPr lang="es-GT" dirty="0"/>
        </a:p>
      </dgm:t>
    </dgm:pt>
    <dgm:pt modelId="{EB4DCDD2-C95E-4906-9733-5F2AFF043CB5}">
      <dgm:prSet phldrT="[Texto]"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Vulnerabilidad y Adaptación al Cambio climático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CAC99C16-2DB9-46EC-96BE-DB3C3B8BA42F}" type="parTrans" cxnId="{DFC1472A-EAFE-493A-94BB-951AFF2087E9}">
      <dgm:prSet/>
      <dgm:spPr/>
      <dgm:t>
        <a:bodyPr/>
        <a:lstStyle/>
        <a:p>
          <a:endParaRPr lang="es-GT"/>
        </a:p>
      </dgm:t>
    </dgm:pt>
    <dgm:pt modelId="{3F7F1058-67D5-4B51-B0CE-F6C625B07AC8}" type="sibTrans" cxnId="{DFC1472A-EAFE-493A-94BB-951AFF2087E9}">
      <dgm:prSet/>
      <dgm:spPr/>
      <dgm:t>
        <a:bodyPr/>
        <a:lstStyle/>
        <a:p>
          <a:endParaRPr lang="es-GT" dirty="0"/>
        </a:p>
      </dgm:t>
    </dgm:pt>
    <dgm:pt modelId="{CCE546A1-4D81-4774-880C-08E1361AA440}">
      <dgm:prSet phldrT="[Texto]"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Mitigación al cambio climático (Reducción de GEI)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3FA17137-6474-4098-8F87-5E25D5B30F1E}" type="parTrans" cxnId="{7C9C4EAD-FFA3-44C2-B2BD-2F12C479EA0D}">
      <dgm:prSet/>
      <dgm:spPr/>
      <dgm:t>
        <a:bodyPr/>
        <a:lstStyle/>
        <a:p>
          <a:endParaRPr lang="es-GT"/>
        </a:p>
      </dgm:t>
    </dgm:pt>
    <dgm:pt modelId="{D8087C81-F677-49D6-A289-84322A005C94}" type="sibTrans" cxnId="{7C9C4EAD-FFA3-44C2-B2BD-2F12C479EA0D}">
      <dgm:prSet/>
      <dgm:spPr/>
      <dgm:t>
        <a:bodyPr/>
        <a:lstStyle/>
        <a:p>
          <a:endParaRPr lang="es-GT" dirty="0"/>
        </a:p>
      </dgm:t>
    </dgm:pt>
    <dgm:pt modelId="{1FA3D934-743A-456B-9665-B0242FD162E7}">
      <dgm:prSet phldrT="[Texto]"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Fortalecimiento de capacidades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67BAE5D1-E3D8-4A05-B820-0BC23D689A93}" type="parTrans" cxnId="{B6FB7122-9E7D-49E2-A468-FD0181AFB8FE}">
      <dgm:prSet/>
      <dgm:spPr/>
      <dgm:t>
        <a:bodyPr/>
        <a:lstStyle/>
        <a:p>
          <a:endParaRPr lang="es-GT"/>
        </a:p>
      </dgm:t>
    </dgm:pt>
    <dgm:pt modelId="{14387DD9-EBC3-4EEC-AD1B-E4E34907EE4A}" type="sibTrans" cxnId="{B6FB7122-9E7D-49E2-A468-FD0181AFB8FE}">
      <dgm:prSet/>
      <dgm:spPr/>
      <dgm:t>
        <a:bodyPr/>
        <a:lstStyle/>
        <a:p>
          <a:endParaRPr lang="es-GT" dirty="0"/>
        </a:p>
      </dgm:t>
    </dgm:pt>
    <dgm:pt modelId="{CFFAD251-3E50-4333-B246-5B5B9368BC23}">
      <dgm:prSet phldrT="[Texto]"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Ciencia  de Cambio climático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396EF742-2AF4-4CC3-9A3E-4CBEC9F5F70D}" type="parTrans" cxnId="{3F6D382F-E278-4CEF-B1F7-3788BD03FC68}">
      <dgm:prSet/>
      <dgm:spPr/>
      <dgm:t>
        <a:bodyPr/>
        <a:lstStyle/>
        <a:p>
          <a:endParaRPr lang="es-GT"/>
        </a:p>
      </dgm:t>
    </dgm:pt>
    <dgm:pt modelId="{1AD3489B-05A8-4AAF-A2BB-28B4DCC2A166}" type="sibTrans" cxnId="{3F6D382F-E278-4CEF-B1F7-3788BD03FC68}">
      <dgm:prSet/>
      <dgm:spPr/>
      <dgm:t>
        <a:bodyPr/>
        <a:lstStyle/>
        <a:p>
          <a:endParaRPr lang="es-GT" dirty="0"/>
        </a:p>
      </dgm:t>
    </dgm:pt>
    <dgm:pt modelId="{D1905B29-B87A-430C-AFD7-1E2C9631EC26}" type="pres">
      <dgm:prSet presAssocID="{26F6C55C-C561-4287-984E-717613E47D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01BB162-6D91-46ED-98A6-1BF04A5C3884}" type="pres">
      <dgm:prSet presAssocID="{954719DB-C942-481A-BAFC-E402ACD149A0}" presName="dummy" presStyleCnt="0"/>
      <dgm:spPr/>
    </dgm:pt>
    <dgm:pt modelId="{D7E599F4-6762-4158-B1B8-2382D28D7121}" type="pres">
      <dgm:prSet presAssocID="{954719DB-C942-481A-BAFC-E402ACD149A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BB6E01E-DA4E-4283-A343-C764AAFD0A2B}" type="pres">
      <dgm:prSet presAssocID="{106339D7-B5D8-4D69-B4F6-265EAC006D92}" presName="sibTrans" presStyleLbl="node1" presStyleIdx="0" presStyleCnt="5"/>
      <dgm:spPr/>
      <dgm:t>
        <a:bodyPr/>
        <a:lstStyle/>
        <a:p>
          <a:endParaRPr lang="es-GT"/>
        </a:p>
      </dgm:t>
    </dgm:pt>
    <dgm:pt modelId="{271E6B40-0C27-4DCD-BF15-A9B27CE97C8E}" type="pres">
      <dgm:prSet presAssocID="{EB4DCDD2-C95E-4906-9733-5F2AFF043CB5}" presName="dummy" presStyleCnt="0"/>
      <dgm:spPr/>
    </dgm:pt>
    <dgm:pt modelId="{F78378AF-8227-4D83-8E37-2AFEF9DB71C0}" type="pres">
      <dgm:prSet presAssocID="{EB4DCDD2-C95E-4906-9733-5F2AFF043CB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AE4F822-178F-4E76-9F1B-C358BDEDED7E}" type="pres">
      <dgm:prSet presAssocID="{3F7F1058-67D5-4B51-B0CE-F6C625B07AC8}" presName="sibTrans" presStyleLbl="node1" presStyleIdx="1" presStyleCnt="5"/>
      <dgm:spPr/>
      <dgm:t>
        <a:bodyPr/>
        <a:lstStyle/>
        <a:p>
          <a:endParaRPr lang="es-GT"/>
        </a:p>
      </dgm:t>
    </dgm:pt>
    <dgm:pt modelId="{12CD509C-B6DB-49B6-BCD4-847614F2CDA7}" type="pres">
      <dgm:prSet presAssocID="{CCE546A1-4D81-4774-880C-08E1361AA440}" presName="dummy" presStyleCnt="0"/>
      <dgm:spPr/>
    </dgm:pt>
    <dgm:pt modelId="{A520CBBC-2289-4A99-AEAE-E35EA56F00EE}" type="pres">
      <dgm:prSet presAssocID="{CCE546A1-4D81-4774-880C-08E1361AA44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DC5C647-58B8-4CD6-8200-1E290D71053E}" type="pres">
      <dgm:prSet presAssocID="{D8087C81-F677-49D6-A289-84322A005C94}" presName="sibTrans" presStyleLbl="node1" presStyleIdx="2" presStyleCnt="5"/>
      <dgm:spPr/>
      <dgm:t>
        <a:bodyPr/>
        <a:lstStyle/>
        <a:p>
          <a:endParaRPr lang="es-GT"/>
        </a:p>
      </dgm:t>
    </dgm:pt>
    <dgm:pt modelId="{0CF022F2-0393-4C5F-90CA-E02499883892}" type="pres">
      <dgm:prSet presAssocID="{1FA3D934-743A-456B-9665-B0242FD162E7}" presName="dummy" presStyleCnt="0"/>
      <dgm:spPr/>
    </dgm:pt>
    <dgm:pt modelId="{66D28F61-EDE4-44F6-B9ED-2F6E65AAEC0C}" type="pres">
      <dgm:prSet presAssocID="{1FA3D934-743A-456B-9665-B0242FD162E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CC7AF3F-EAE3-4E38-A23E-976B2B8EE9B4}" type="pres">
      <dgm:prSet presAssocID="{14387DD9-EBC3-4EEC-AD1B-E4E34907EE4A}" presName="sibTrans" presStyleLbl="node1" presStyleIdx="3" presStyleCnt="5"/>
      <dgm:spPr/>
      <dgm:t>
        <a:bodyPr/>
        <a:lstStyle/>
        <a:p>
          <a:endParaRPr lang="es-GT"/>
        </a:p>
      </dgm:t>
    </dgm:pt>
    <dgm:pt modelId="{481D8859-9271-4C14-B64B-F9F57FD1EBDC}" type="pres">
      <dgm:prSet presAssocID="{CFFAD251-3E50-4333-B246-5B5B9368BC23}" presName="dummy" presStyleCnt="0"/>
      <dgm:spPr/>
    </dgm:pt>
    <dgm:pt modelId="{8C5D5A8D-CBB7-46EA-849D-B399D086FF23}" type="pres">
      <dgm:prSet presAssocID="{CFFAD251-3E50-4333-B246-5B5B9368BC2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3346500-5BD4-467F-8615-720591F9388C}" type="pres">
      <dgm:prSet presAssocID="{1AD3489B-05A8-4AAF-A2BB-28B4DCC2A166}" presName="sibTrans" presStyleLbl="node1" presStyleIdx="4" presStyleCnt="5"/>
      <dgm:spPr/>
      <dgm:t>
        <a:bodyPr/>
        <a:lstStyle/>
        <a:p>
          <a:endParaRPr lang="es-GT"/>
        </a:p>
      </dgm:t>
    </dgm:pt>
  </dgm:ptLst>
  <dgm:cxnLst>
    <dgm:cxn modelId="{B6FB7122-9E7D-49E2-A468-FD0181AFB8FE}" srcId="{26F6C55C-C561-4287-984E-717613E47D16}" destId="{1FA3D934-743A-456B-9665-B0242FD162E7}" srcOrd="3" destOrd="0" parTransId="{67BAE5D1-E3D8-4A05-B820-0BC23D689A93}" sibTransId="{14387DD9-EBC3-4EEC-AD1B-E4E34907EE4A}"/>
    <dgm:cxn modelId="{44EECD04-E04A-42C2-9768-E2546C741F5C}" srcId="{26F6C55C-C561-4287-984E-717613E47D16}" destId="{954719DB-C942-481A-BAFC-E402ACD149A0}" srcOrd="0" destOrd="0" parTransId="{58704A0C-B80E-46E7-8670-5EDD6519B97D}" sibTransId="{106339D7-B5D8-4D69-B4F6-265EAC006D92}"/>
    <dgm:cxn modelId="{9765AF53-5E7C-4C44-BDC3-17E1CEEA805C}" type="presOf" srcId="{14387DD9-EBC3-4EEC-AD1B-E4E34907EE4A}" destId="{DCC7AF3F-EAE3-4E38-A23E-976B2B8EE9B4}" srcOrd="0" destOrd="0" presId="urn:microsoft.com/office/officeart/2005/8/layout/cycle1"/>
    <dgm:cxn modelId="{DFC1472A-EAFE-493A-94BB-951AFF2087E9}" srcId="{26F6C55C-C561-4287-984E-717613E47D16}" destId="{EB4DCDD2-C95E-4906-9733-5F2AFF043CB5}" srcOrd="1" destOrd="0" parTransId="{CAC99C16-2DB9-46EC-96BE-DB3C3B8BA42F}" sibTransId="{3F7F1058-67D5-4B51-B0CE-F6C625B07AC8}"/>
    <dgm:cxn modelId="{113047B6-AF74-4489-92FE-C6BF4C3AA3EF}" type="presOf" srcId="{EB4DCDD2-C95E-4906-9733-5F2AFF043CB5}" destId="{F78378AF-8227-4D83-8E37-2AFEF9DB71C0}" srcOrd="0" destOrd="0" presId="urn:microsoft.com/office/officeart/2005/8/layout/cycle1"/>
    <dgm:cxn modelId="{1A507D6B-3F93-4990-8EE8-7176F11022E0}" type="presOf" srcId="{1AD3489B-05A8-4AAF-A2BB-28B4DCC2A166}" destId="{93346500-5BD4-467F-8615-720591F9388C}" srcOrd="0" destOrd="0" presId="urn:microsoft.com/office/officeart/2005/8/layout/cycle1"/>
    <dgm:cxn modelId="{C7FFA66A-43E0-4FDD-9A29-D21C35153068}" type="presOf" srcId="{26F6C55C-C561-4287-984E-717613E47D16}" destId="{D1905B29-B87A-430C-AFD7-1E2C9631EC26}" srcOrd="0" destOrd="0" presId="urn:microsoft.com/office/officeart/2005/8/layout/cycle1"/>
    <dgm:cxn modelId="{E98054CF-EF7F-49BC-B28D-B359880E5C0A}" type="presOf" srcId="{954719DB-C942-481A-BAFC-E402ACD149A0}" destId="{D7E599F4-6762-4158-B1B8-2382D28D7121}" srcOrd="0" destOrd="0" presId="urn:microsoft.com/office/officeart/2005/8/layout/cycle1"/>
    <dgm:cxn modelId="{52ED0EEB-8B80-4853-B5D4-630E7F7DBBAA}" type="presOf" srcId="{1FA3D934-743A-456B-9665-B0242FD162E7}" destId="{66D28F61-EDE4-44F6-B9ED-2F6E65AAEC0C}" srcOrd="0" destOrd="0" presId="urn:microsoft.com/office/officeart/2005/8/layout/cycle1"/>
    <dgm:cxn modelId="{7A012B62-E4D9-4219-B786-98FA7FB67448}" type="presOf" srcId="{CCE546A1-4D81-4774-880C-08E1361AA440}" destId="{A520CBBC-2289-4A99-AEAE-E35EA56F00EE}" srcOrd="0" destOrd="0" presId="urn:microsoft.com/office/officeart/2005/8/layout/cycle1"/>
    <dgm:cxn modelId="{A1845AC6-D8BF-472C-B402-C05BD1BFB77D}" type="presOf" srcId="{106339D7-B5D8-4D69-B4F6-265EAC006D92}" destId="{ABB6E01E-DA4E-4283-A343-C764AAFD0A2B}" srcOrd="0" destOrd="0" presId="urn:microsoft.com/office/officeart/2005/8/layout/cycle1"/>
    <dgm:cxn modelId="{5F6F937F-96E8-433D-935A-556A829F5690}" type="presOf" srcId="{3F7F1058-67D5-4B51-B0CE-F6C625B07AC8}" destId="{BAE4F822-178F-4E76-9F1B-C358BDEDED7E}" srcOrd="0" destOrd="0" presId="urn:microsoft.com/office/officeart/2005/8/layout/cycle1"/>
    <dgm:cxn modelId="{7C9C4EAD-FFA3-44C2-B2BD-2F12C479EA0D}" srcId="{26F6C55C-C561-4287-984E-717613E47D16}" destId="{CCE546A1-4D81-4774-880C-08E1361AA440}" srcOrd="2" destOrd="0" parTransId="{3FA17137-6474-4098-8F87-5E25D5B30F1E}" sibTransId="{D8087C81-F677-49D6-A289-84322A005C94}"/>
    <dgm:cxn modelId="{3E36B29E-4562-4C09-A86D-738A171FA35E}" type="presOf" srcId="{CFFAD251-3E50-4333-B246-5B5B9368BC23}" destId="{8C5D5A8D-CBB7-46EA-849D-B399D086FF23}" srcOrd="0" destOrd="0" presId="urn:microsoft.com/office/officeart/2005/8/layout/cycle1"/>
    <dgm:cxn modelId="{3F6D382F-E278-4CEF-B1F7-3788BD03FC68}" srcId="{26F6C55C-C561-4287-984E-717613E47D16}" destId="{CFFAD251-3E50-4333-B246-5B5B9368BC23}" srcOrd="4" destOrd="0" parTransId="{396EF742-2AF4-4CC3-9A3E-4CBEC9F5F70D}" sibTransId="{1AD3489B-05A8-4AAF-A2BB-28B4DCC2A166}"/>
    <dgm:cxn modelId="{A9D75691-D7B7-4952-95E1-AAB32769B724}" type="presOf" srcId="{D8087C81-F677-49D6-A289-84322A005C94}" destId="{1DC5C647-58B8-4CD6-8200-1E290D71053E}" srcOrd="0" destOrd="0" presId="urn:microsoft.com/office/officeart/2005/8/layout/cycle1"/>
    <dgm:cxn modelId="{E203F663-9A53-414F-8733-82CEC1AF0522}" type="presParOf" srcId="{D1905B29-B87A-430C-AFD7-1E2C9631EC26}" destId="{701BB162-6D91-46ED-98A6-1BF04A5C3884}" srcOrd="0" destOrd="0" presId="urn:microsoft.com/office/officeart/2005/8/layout/cycle1"/>
    <dgm:cxn modelId="{E9B4761F-5CD5-45EB-9EF6-22A84777BAEE}" type="presParOf" srcId="{D1905B29-B87A-430C-AFD7-1E2C9631EC26}" destId="{D7E599F4-6762-4158-B1B8-2382D28D7121}" srcOrd="1" destOrd="0" presId="urn:microsoft.com/office/officeart/2005/8/layout/cycle1"/>
    <dgm:cxn modelId="{1510C948-94B8-4FAA-908E-54FB5A89E800}" type="presParOf" srcId="{D1905B29-B87A-430C-AFD7-1E2C9631EC26}" destId="{ABB6E01E-DA4E-4283-A343-C764AAFD0A2B}" srcOrd="2" destOrd="0" presId="urn:microsoft.com/office/officeart/2005/8/layout/cycle1"/>
    <dgm:cxn modelId="{9AC6F9AE-E612-45C8-9F0C-3704F0DAFD89}" type="presParOf" srcId="{D1905B29-B87A-430C-AFD7-1E2C9631EC26}" destId="{271E6B40-0C27-4DCD-BF15-A9B27CE97C8E}" srcOrd="3" destOrd="0" presId="urn:microsoft.com/office/officeart/2005/8/layout/cycle1"/>
    <dgm:cxn modelId="{F67C1BAE-5C2A-4521-A557-EAF23B7A7522}" type="presParOf" srcId="{D1905B29-B87A-430C-AFD7-1E2C9631EC26}" destId="{F78378AF-8227-4D83-8E37-2AFEF9DB71C0}" srcOrd="4" destOrd="0" presId="urn:microsoft.com/office/officeart/2005/8/layout/cycle1"/>
    <dgm:cxn modelId="{E1FCDD5C-D220-4A37-A8A2-9C22FD4CEF51}" type="presParOf" srcId="{D1905B29-B87A-430C-AFD7-1E2C9631EC26}" destId="{BAE4F822-178F-4E76-9F1B-C358BDEDED7E}" srcOrd="5" destOrd="0" presId="urn:microsoft.com/office/officeart/2005/8/layout/cycle1"/>
    <dgm:cxn modelId="{CEF84311-95BE-42CA-800C-024F67E24800}" type="presParOf" srcId="{D1905B29-B87A-430C-AFD7-1E2C9631EC26}" destId="{12CD509C-B6DB-49B6-BCD4-847614F2CDA7}" srcOrd="6" destOrd="0" presId="urn:microsoft.com/office/officeart/2005/8/layout/cycle1"/>
    <dgm:cxn modelId="{B0B86509-3959-44DF-B569-68010EB419D7}" type="presParOf" srcId="{D1905B29-B87A-430C-AFD7-1E2C9631EC26}" destId="{A520CBBC-2289-4A99-AEAE-E35EA56F00EE}" srcOrd="7" destOrd="0" presId="urn:microsoft.com/office/officeart/2005/8/layout/cycle1"/>
    <dgm:cxn modelId="{BA3E9527-C6CC-4C40-9A09-9487FEDD4CAD}" type="presParOf" srcId="{D1905B29-B87A-430C-AFD7-1E2C9631EC26}" destId="{1DC5C647-58B8-4CD6-8200-1E290D71053E}" srcOrd="8" destOrd="0" presId="urn:microsoft.com/office/officeart/2005/8/layout/cycle1"/>
    <dgm:cxn modelId="{B2A55FD4-8F88-4F61-93DE-E12E5A36572E}" type="presParOf" srcId="{D1905B29-B87A-430C-AFD7-1E2C9631EC26}" destId="{0CF022F2-0393-4C5F-90CA-E02499883892}" srcOrd="9" destOrd="0" presId="urn:microsoft.com/office/officeart/2005/8/layout/cycle1"/>
    <dgm:cxn modelId="{CAD99AEA-3B23-4429-AA51-BCC6CCE0A7AA}" type="presParOf" srcId="{D1905B29-B87A-430C-AFD7-1E2C9631EC26}" destId="{66D28F61-EDE4-44F6-B9ED-2F6E65AAEC0C}" srcOrd="10" destOrd="0" presId="urn:microsoft.com/office/officeart/2005/8/layout/cycle1"/>
    <dgm:cxn modelId="{A9FF1E97-E205-4A9B-9BE6-096BA6A0B961}" type="presParOf" srcId="{D1905B29-B87A-430C-AFD7-1E2C9631EC26}" destId="{DCC7AF3F-EAE3-4E38-A23E-976B2B8EE9B4}" srcOrd="11" destOrd="0" presId="urn:microsoft.com/office/officeart/2005/8/layout/cycle1"/>
    <dgm:cxn modelId="{F4D71879-90BC-4402-947C-A65F5CC7A46D}" type="presParOf" srcId="{D1905B29-B87A-430C-AFD7-1E2C9631EC26}" destId="{481D8859-9271-4C14-B64B-F9F57FD1EBDC}" srcOrd="12" destOrd="0" presId="urn:microsoft.com/office/officeart/2005/8/layout/cycle1"/>
    <dgm:cxn modelId="{2FAF58E4-3D62-4189-AF61-1F5CDADF0900}" type="presParOf" srcId="{D1905B29-B87A-430C-AFD7-1E2C9631EC26}" destId="{8C5D5A8D-CBB7-46EA-849D-B399D086FF23}" srcOrd="13" destOrd="0" presId="urn:microsoft.com/office/officeart/2005/8/layout/cycle1"/>
    <dgm:cxn modelId="{CFF1BEF9-E2E6-48D3-80DD-D69F6FF45941}" type="presParOf" srcId="{D1905B29-B87A-430C-AFD7-1E2C9631EC26}" destId="{93346500-5BD4-467F-8615-720591F9388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91036B-214D-4A6A-86DF-5A761F37B8C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91D6659-1C8D-4CB7-A205-58591A85CB14}">
      <dgm:prSet phldrT="[Texto]" custT="1"/>
      <dgm:spPr/>
      <dgm:t>
        <a:bodyPr/>
        <a:lstStyle/>
        <a:p>
          <a:r>
            <a:rPr lang="es-GT" sz="1800" dirty="0" smtClean="0"/>
            <a:t>Recursos hidrológicos e hídricos</a:t>
          </a:r>
          <a:endParaRPr lang="es-GT" sz="1800" dirty="0"/>
        </a:p>
      </dgm:t>
    </dgm:pt>
    <dgm:pt modelId="{A48ABE78-8B8C-4B11-807A-CA229B377F99}" type="parTrans" cxnId="{BDE36D91-C898-42E8-810C-5CDAB9823E0C}">
      <dgm:prSet/>
      <dgm:spPr/>
      <dgm:t>
        <a:bodyPr/>
        <a:lstStyle/>
        <a:p>
          <a:endParaRPr lang="es-GT" sz="1800"/>
        </a:p>
      </dgm:t>
    </dgm:pt>
    <dgm:pt modelId="{F4574ACA-AA7A-4DE4-90A3-75680DAC0DFC}" type="sibTrans" cxnId="{BDE36D91-C898-42E8-810C-5CDAB9823E0C}">
      <dgm:prSet/>
      <dgm:spPr/>
      <dgm:t>
        <a:bodyPr/>
        <a:lstStyle/>
        <a:p>
          <a:endParaRPr lang="es-GT" sz="1800"/>
        </a:p>
      </dgm:t>
    </dgm:pt>
    <dgm:pt modelId="{054FF358-27B2-4649-A3D0-C4274A0FF224}">
      <dgm:prSet custT="1"/>
      <dgm:spPr/>
      <dgm:t>
        <a:bodyPr/>
        <a:lstStyle/>
        <a:p>
          <a:r>
            <a:rPr lang="es-GT" sz="1800" dirty="0" smtClean="0"/>
            <a:t>Agricultura y seguridad alimentaria</a:t>
          </a:r>
          <a:endParaRPr lang="es-GT" sz="1800" dirty="0"/>
        </a:p>
      </dgm:t>
    </dgm:pt>
    <dgm:pt modelId="{1EFE77DC-10A4-4183-8B78-E444CC479101}" type="parTrans" cxnId="{D90FD3EF-F706-471E-9077-D584D3778157}">
      <dgm:prSet/>
      <dgm:spPr/>
      <dgm:t>
        <a:bodyPr/>
        <a:lstStyle/>
        <a:p>
          <a:endParaRPr lang="es-GT" sz="1800"/>
        </a:p>
      </dgm:t>
    </dgm:pt>
    <dgm:pt modelId="{6C30E3F8-BC58-49C3-B931-6D0F3CCF9AF1}" type="sibTrans" cxnId="{D90FD3EF-F706-471E-9077-D584D3778157}">
      <dgm:prSet/>
      <dgm:spPr/>
      <dgm:t>
        <a:bodyPr/>
        <a:lstStyle/>
        <a:p>
          <a:endParaRPr lang="es-GT" sz="1800"/>
        </a:p>
      </dgm:t>
    </dgm:pt>
    <dgm:pt modelId="{2B29B50A-50DA-4B6D-A60E-E53F89699EAD}">
      <dgm:prSet custT="1"/>
      <dgm:spPr/>
      <dgm:t>
        <a:bodyPr/>
        <a:lstStyle/>
        <a:p>
          <a:r>
            <a:rPr lang="es-GT" sz="1800" dirty="0" smtClean="0"/>
            <a:t>Ecosistemas terrestres y de agua dulce</a:t>
          </a:r>
          <a:endParaRPr lang="es-GT" sz="1800" dirty="0"/>
        </a:p>
      </dgm:t>
    </dgm:pt>
    <dgm:pt modelId="{0F1ECBEA-04B0-48A8-A1D1-39B96BD4D9AE}" type="parTrans" cxnId="{32D686CA-B795-401D-AB26-EF299CB3543B}">
      <dgm:prSet/>
      <dgm:spPr/>
      <dgm:t>
        <a:bodyPr/>
        <a:lstStyle/>
        <a:p>
          <a:endParaRPr lang="es-GT" sz="1800"/>
        </a:p>
      </dgm:t>
    </dgm:pt>
    <dgm:pt modelId="{C6368C64-EB77-41C7-96D6-9E63F8678972}" type="sibTrans" cxnId="{32D686CA-B795-401D-AB26-EF299CB3543B}">
      <dgm:prSet/>
      <dgm:spPr/>
      <dgm:t>
        <a:bodyPr/>
        <a:lstStyle/>
        <a:p>
          <a:endParaRPr lang="es-GT" sz="1800"/>
        </a:p>
      </dgm:t>
    </dgm:pt>
    <dgm:pt modelId="{43D6E44B-1660-4517-B332-5597245CF688}">
      <dgm:prSet custT="1"/>
      <dgm:spPr/>
      <dgm:t>
        <a:bodyPr/>
        <a:lstStyle/>
        <a:p>
          <a:r>
            <a:rPr lang="es-GT" sz="1800" dirty="0" smtClean="0"/>
            <a:t>Ecosistemas de zonas costeras y ecosistemas marinos</a:t>
          </a:r>
          <a:endParaRPr lang="es-GT" sz="1800" dirty="0"/>
        </a:p>
      </dgm:t>
    </dgm:pt>
    <dgm:pt modelId="{00EFBF28-F2EF-487B-B99C-5D00E18ED454}" type="parTrans" cxnId="{27E810D8-C4C4-48EE-844B-7BF7E9BECB39}">
      <dgm:prSet/>
      <dgm:spPr/>
      <dgm:t>
        <a:bodyPr/>
        <a:lstStyle/>
        <a:p>
          <a:endParaRPr lang="es-GT" sz="1800"/>
        </a:p>
      </dgm:t>
    </dgm:pt>
    <dgm:pt modelId="{910334EF-8E95-4105-9596-5D451E06D40B}" type="sibTrans" cxnId="{27E810D8-C4C4-48EE-844B-7BF7E9BECB39}">
      <dgm:prSet/>
      <dgm:spPr/>
      <dgm:t>
        <a:bodyPr/>
        <a:lstStyle/>
        <a:p>
          <a:endParaRPr lang="es-GT" sz="1800"/>
        </a:p>
      </dgm:t>
    </dgm:pt>
    <dgm:pt modelId="{082425C3-41F3-44A7-9985-FAE4FE24C86E}">
      <dgm:prSet custT="1"/>
      <dgm:spPr/>
      <dgm:t>
        <a:bodyPr/>
        <a:lstStyle/>
        <a:p>
          <a:r>
            <a:rPr lang="es-GT" sz="1800" dirty="0" smtClean="0"/>
            <a:t>Salud humana </a:t>
          </a:r>
          <a:endParaRPr lang="es-GT" sz="1800" dirty="0"/>
        </a:p>
      </dgm:t>
    </dgm:pt>
    <dgm:pt modelId="{C7C53679-D9BE-433C-B24E-CE659D22E0B7}" type="parTrans" cxnId="{4401FC70-74DB-4DA6-8500-BFC807F9F7E9}">
      <dgm:prSet/>
      <dgm:spPr/>
      <dgm:t>
        <a:bodyPr/>
        <a:lstStyle/>
        <a:p>
          <a:endParaRPr lang="es-GT" sz="1800"/>
        </a:p>
      </dgm:t>
    </dgm:pt>
    <dgm:pt modelId="{8EF852BE-1A97-43FB-958A-E03FD944A757}" type="sibTrans" cxnId="{4401FC70-74DB-4DA6-8500-BFC807F9F7E9}">
      <dgm:prSet/>
      <dgm:spPr/>
      <dgm:t>
        <a:bodyPr/>
        <a:lstStyle/>
        <a:p>
          <a:endParaRPr lang="es-GT" sz="1800"/>
        </a:p>
      </dgm:t>
    </dgm:pt>
    <dgm:pt modelId="{FD857A30-2FBD-4077-AAD3-55B654176CDC}">
      <dgm:prSet custT="1"/>
      <dgm:spPr/>
      <dgm:t>
        <a:bodyPr/>
        <a:lstStyle/>
        <a:p>
          <a:r>
            <a:rPr lang="es-GT" sz="1800" dirty="0" smtClean="0"/>
            <a:t>Asentamientos humanos, energía e industria</a:t>
          </a:r>
          <a:endParaRPr lang="es-GT" sz="1800" dirty="0"/>
        </a:p>
      </dgm:t>
    </dgm:pt>
    <dgm:pt modelId="{C64B5047-EEDC-42F2-AB47-53A0377A9DEB}" type="parTrans" cxnId="{12B73BA3-7624-4EFD-B607-4BFA1CEB4EEB}">
      <dgm:prSet/>
      <dgm:spPr/>
      <dgm:t>
        <a:bodyPr/>
        <a:lstStyle/>
        <a:p>
          <a:endParaRPr lang="es-GT" sz="1800"/>
        </a:p>
      </dgm:t>
    </dgm:pt>
    <dgm:pt modelId="{D585700F-7ADE-413C-8401-EC36EEBE7ED1}" type="sibTrans" cxnId="{12B73BA3-7624-4EFD-B607-4BFA1CEB4EEB}">
      <dgm:prSet/>
      <dgm:spPr/>
      <dgm:t>
        <a:bodyPr/>
        <a:lstStyle/>
        <a:p>
          <a:endParaRPr lang="es-GT" sz="1800"/>
        </a:p>
      </dgm:t>
    </dgm:pt>
    <dgm:pt modelId="{248B39EF-13CF-4330-BADE-054CCBC4686F}">
      <dgm:prSet custT="1"/>
      <dgm:spPr/>
      <dgm:t>
        <a:bodyPr/>
        <a:lstStyle/>
        <a:p>
          <a:r>
            <a:rPr lang="es-GT" sz="1800" dirty="0" smtClean="0"/>
            <a:t>Seguros y otros servicios financieros</a:t>
          </a:r>
          <a:endParaRPr lang="es-GT" sz="1800" dirty="0"/>
        </a:p>
      </dgm:t>
    </dgm:pt>
    <dgm:pt modelId="{CF010F02-FE92-49A2-851C-D79B3DB33F40}" type="parTrans" cxnId="{83B7BAE5-F2D2-43A7-BA29-F073978807AE}">
      <dgm:prSet/>
      <dgm:spPr/>
      <dgm:t>
        <a:bodyPr/>
        <a:lstStyle/>
        <a:p>
          <a:endParaRPr lang="es-GT" sz="1800"/>
        </a:p>
      </dgm:t>
    </dgm:pt>
    <dgm:pt modelId="{C822AD44-4224-48A1-8855-28080B01C54A}" type="sibTrans" cxnId="{83B7BAE5-F2D2-43A7-BA29-F073978807AE}">
      <dgm:prSet/>
      <dgm:spPr/>
      <dgm:t>
        <a:bodyPr/>
        <a:lstStyle/>
        <a:p>
          <a:endParaRPr lang="es-GT" sz="1800"/>
        </a:p>
      </dgm:t>
    </dgm:pt>
    <dgm:pt modelId="{48213423-9E7D-4205-B78D-B880C1B49D67}" type="pres">
      <dgm:prSet presAssocID="{E691036B-214D-4A6A-86DF-5A761F37B8CF}" presName="compositeShape" presStyleCnt="0">
        <dgm:presLayoutVars>
          <dgm:dir/>
          <dgm:resizeHandles/>
        </dgm:presLayoutVars>
      </dgm:prSet>
      <dgm:spPr/>
    </dgm:pt>
    <dgm:pt modelId="{06ACFC26-2878-4038-97EA-2858536DFEE7}" type="pres">
      <dgm:prSet presAssocID="{E691036B-214D-4A6A-86DF-5A761F37B8CF}" presName="pyramid" presStyleLbl="node1" presStyleIdx="0" presStyleCnt="1" custLinFactNeighborX="20265" custLinFactNeighborY="947"/>
      <dgm:spPr/>
    </dgm:pt>
    <dgm:pt modelId="{4EB81AAB-EEEC-4F5C-9A91-CBC49A35024E}" type="pres">
      <dgm:prSet presAssocID="{E691036B-214D-4A6A-86DF-5A761F37B8CF}" presName="theList" presStyleCnt="0"/>
      <dgm:spPr/>
    </dgm:pt>
    <dgm:pt modelId="{22D5200B-E11F-48DB-8BD7-E17B046AFD96}" type="pres">
      <dgm:prSet presAssocID="{091D6659-1C8D-4CB7-A205-58591A85CB14}" presName="aNode" presStyleLbl="fgAcc1" presStyleIdx="0" presStyleCnt="7" custScaleX="171971" custLinFactY="22594" custLinFactNeighborX="-20129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07B984-B7DD-497B-9960-EF2392AD90CE}" type="pres">
      <dgm:prSet presAssocID="{091D6659-1C8D-4CB7-A205-58591A85CB14}" presName="aSpace" presStyleCnt="0"/>
      <dgm:spPr/>
    </dgm:pt>
    <dgm:pt modelId="{69441AEE-FA33-4335-8C53-CB5CE106E9DC}" type="pres">
      <dgm:prSet presAssocID="{054FF358-27B2-4649-A3D0-C4274A0FF224}" presName="aNode" presStyleLbl="fgAcc1" presStyleIdx="1" presStyleCnt="7" custScaleX="171971" custLinFactY="22594" custLinFactNeighborX="-20129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4554EDA-BC28-4E53-9D09-339FCCF826CA}" type="pres">
      <dgm:prSet presAssocID="{054FF358-27B2-4649-A3D0-C4274A0FF224}" presName="aSpace" presStyleCnt="0"/>
      <dgm:spPr/>
    </dgm:pt>
    <dgm:pt modelId="{5973AF76-E713-4FED-8DB3-AC43405CC729}" type="pres">
      <dgm:prSet presAssocID="{2B29B50A-50DA-4B6D-A60E-E53F89699EAD}" presName="aNode" presStyleLbl="fgAcc1" presStyleIdx="2" presStyleCnt="7" custScaleX="171971" custLinFactY="22594" custLinFactNeighborX="-20129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0D820B-CC21-4F9B-A2BE-BDEC28C59D6F}" type="pres">
      <dgm:prSet presAssocID="{2B29B50A-50DA-4B6D-A60E-E53F89699EAD}" presName="aSpace" presStyleCnt="0"/>
      <dgm:spPr/>
    </dgm:pt>
    <dgm:pt modelId="{03D2CC74-44F3-45BC-B955-19B87553919B}" type="pres">
      <dgm:prSet presAssocID="{43D6E44B-1660-4517-B332-5597245CF688}" presName="aNode" presStyleLbl="fgAcc1" presStyleIdx="3" presStyleCnt="7" custScaleX="171971" custLinFactY="22594" custLinFactNeighborX="-20129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62B9366-D3C7-4EA1-A7BC-13B393F4A28C}" type="pres">
      <dgm:prSet presAssocID="{43D6E44B-1660-4517-B332-5597245CF688}" presName="aSpace" presStyleCnt="0"/>
      <dgm:spPr/>
    </dgm:pt>
    <dgm:pt modelId="{3BAD9119-DAF4-4568-9792-E845A4EB3825}" type="pres">
      <dgm:prSet presAssocID="{082425C3-41F3-44A7-9985-FAE4FE24C86E}" presName="aNode" presStyleLbl="fgAcc1" presStyleIdx="4" presStyleCnt="7" custScaleX="171971" custLinFactY="22594" custLinFactNeighborX="-20129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4AFE49A-339C-4637-9DEF-067A44FB62F0}" type="pres">
      <dgm:prSet presAssocID="{082425C3-41F3-44A7-9985-FAE4FE24C86E}" presName="aSpace" presStyleCnt="0"/>
      <dgm:spPr/>
    </dgm:pt>
    <dgm:pt modelId="{EF7C33F3-0F14-4C62-A8DB-CDCDDAFC3F76}" type="pres">
      <dgm:prSet presAssocID="{FD857A30-2FBD-4077-AAD3-55B654176CDC}" presName="aNode" presStyleLbl="fgAcc1" presStyleIdx="5" presStyleCnt="7" custScaleX="171971" custLinFactY="22594" custLinFactNeighborX="-20129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706A416-0F90-490A-AA09-5CC9B0FC735B}" type="pres">
      <dgm:prSet presAssocID="{FD857A30-2FBD-4077-AAD3-55B654176CDC}" presName="aSpace" presStyleCnt="0"/>
      <dgm:spPr/>
    </dgm:pt>
    <dgm:pt modelId="{2961BB35-8C72-40A5-B5A5-A65FC4D49219}" type="pres">
      <dgm:prSet presAssocID="{248B39EF-13CF-4330-BADE-054CCBC4686F}" presName="aNode" presStyleLbl="fgAcc1" presStyleIdx="6" presStyleCnt="7" custScaleX="171971" custLinFactY="22594" custLinFactNeighborX="-20129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F290E1D-680E-46F4-A0B0-419D46B4C33E}" type="pres">
      <dgm:prSet presAssocID="{248B39EF-13CF-4330-BADE-054CCBC4686F}" presName="aSpace" presStyleCnt="0"/>
      <dgm:spPr/>
    </dgm:pt>
  </dgm:ptLst>
  <dgm:cxnLst>
    <dgm:cxn modelId="{5C8B1F46-5D2F-49CB-B1C4-31D87A32E7DD}" type="presOf" srcId="{FD857A30-2FBD-4077-AAD3-55B654176CDC}" destId="{EF7C33F3-0F14-4C62-A8DB-CDCDDAFC3F76}" srcOrd="0" destOrd="0" presId="urn:microsoft.com/office/officeart/2005/8/layout/pyramid2"/>
    <dgm:cxn modelId="{3A4B55CE-2C7D-487E-8B7E-296B0956617A}" type="presOf" srcId="{091D6659-1C8D-4CB7-A205-58591A85CB14}" destId="{22D5200B-E11F-48DB-8BD7-E17B046AFD96}" srcOrd="0" destOrd="0" presId="urn:microsoft.com/office/officeart/2005/8/layout/pyramid2"/>
    <dgm:cxn modelId="{77CADF22-4775-4563-93E9-4745CE24BAE6}" type="presOf" srcId="{2B29B50A-50DA-4B6D-A60E-E53F89699EAD}" destId="{5973AF76-E713-4FED-8DB3-AC43405CC729}" srcOrd="0" destOrd="0" presId="urn:microsoft.com/office/officeart/2005/8/layout/pyramid2"/>
    <dgm:cxn modelId="{32D686CA-B795-401D-AB26-EF299CB3543B}" srcId="{E691036B-214D-4A6A-86DF-5A761F37B8CF}" destId="{2B29B50A-50DA-4B6D-A60E-E53F89699EAD}" srcOrd="2" destOrd="0" parTransId="{0F1ECBEA-04B0-48A8-A1D1-39B96BD4D9AE}" sibTransId="{C6368C64-EB77-41C7-96D6-9E63F8678972}"/>
    <dgm:cxn modelId="{88702B2A-AFFE-4CAD-8FA4-73A75C384FBB}" type="presOf" srcId="{248B39EF-13CF-4330-BADE-054CCBC4686F}" destId="{2961BB35-8C72-40A5-B5A5-A65FC4D49219}" srcOrd="0" destOrd="0" presId="urn:microsoft.com/office/officeart/2005/8/layout/pyramid2"/>
    <dgm:cxn modelId="{BDE36D91-C898-42E8-810C-5CDAB9823E0C}" srcId="{E691036B-214D-4A6A-86DF-5A761F37B8CF}" destId="{091D6659-1C8D-4CB7-A205-58591A85CB14}" srcOrd="0" destOrd="0" parTransId="{A48ABE78-8B8C-4B11-807A-CA229B377F99}" sibTransId="{F4574ACA-AA7A-4DE4-90A3-75680DAC0DFC}"/>
    <dgm:cxn modelId="{4401FC70-74DB-4DA6-8500-BFC807F9F7E9}" srcId="{E691036B-214D-4A6A-86DF-5A761F37B8CF}" destId="{082425C3-41F3-44A7-9985-FAE4FE24C86E}" srcOrd="4" destOrd="0" parTransId="{C7C53679-D9BE-433C-B24E-CE659D22E0B7}" sibTransId="{8EF852BE-1A97-43FB-958A-E03FD944A757}"/>
    <dgm:cxn modelId="{83B7BAE5-F2D2-43A7-BA29-F073978807AE}" srcId="{E691036B-214D-4A6A-86DF-5A761F37B8CF}" destId="{248B39EF-13CF-4330-BADE-054CCBC4686F}" srcOrd="6" destOrd="0" parTransId="{CF010F02-FE92-49A2-851C-D79B3DB33F40}" sibTransId="{C822AD44-4224-48A1-8855-28080B01C54A}"/>
    <dgm:cxn modelId="{BF3B60D3-3147-42C7-86C0-4D5EDD401449}" type="presOf" srcId="{E691036B-214D-4A6A-86DF-5A761F37B8CF}" destId="{48213423-9E7D-4205-B78D-B880C1B49D67}" srcOrd="0" destOrd="0" presId="urn:microsoft.com/office/officeart/2005/8/layout/pyramid2"/>
    <dgm:cxn modelId="{E20B1B1E-CCDF-4AC8-B74E-0CE931F122C6}" type="presOf" srcId="{43D6E44B-1660-4517-B332-5597245CF688}" destId="{03D2CC74-44F3-45BC-B955-19B87553919B}" srcOrd="0" destOrd="0" presId="urn:microsoft.com/office/officeart/2005/8/layout/pyramid2"/>
    <dgm:cxn modelId="{B99F4EA3-3945-4329-9067-2CB925DB7363}" type="presOf" srcId="{054FF358-27B2-4649-A3D0-C4274A0FF224}" destId="{69441AEE-FA33-4335-8C53-CB5CE106E9DC}" srcOrd="0" destOrd="0" presId="urn:microsoft.com/office/officeart/2005/8/layout/pyramid2"/>
    <dgm:cxn modelId="{27E810D8-C4C4-48EE-844B-7BF7E9BECB39}" srcId="{E691036B-214D-4A6A-86DF-5A761F37B8CF}" destId="{43D6E44B-1660-4517-B332-5597245CF688}" srcOrd="3" destOrd="0" parTransId="{00EFBF28-F2EF-487B-B99C-5D00E18ED454}" sibTransId="{910334EF-8E95-4105-9596-5D451E06D40B}"/>
    <dgm:cxn modelId="{4345FA11-2821-41CF-972E-81F5FEC7384A}" type="presOf" srcId="{082425C3-41F3-44A7-9985-FAE4FE24C86E}" destId="{3BAD9119-DAF4-4568-9792-E845A4EB3825}" srcOrd="0" destOrd="0" presId="urn:microsoft.com/office/officeart/2005/8/layout/pyramid2"/>
    <dgm:cxn modelId="{12B73BA3-7624-4EFD-B607-4BFA1CEB4EEB}" srcId="{E691036B-214D-4A6A-86DF-5A761F37B8CF}" destId="{FD857A30-2FBD-4077-AAD3-55B654176CDC}" srcOrd="5" destOrd="0" parTransId="{C64B5047-EEDC-42F2-AB47-53A0377A9DEB}" sibTransId="{D585700F-7ADE-413C-8401-EC36EEBE7ED1}"/>
    <dgm:cxn modelId="{D90FD3EF-F706-471E-9077-D584D3778157}" srcId="{E691036B-214D-4A6A-86DF-5A761F37B8CF}" destId="{054FF358-27B2-4649-A3D0-C4274A0FF224}" srcOrd="1" destOrd="0" parTransId="{1EFE77DC-10A4-4183-8B78-E444CC479101}" sibTransId="{6C30E3F8-BC58-49C3-B931-6D0F3CCF9AF1}"/>
    <dgm:cxn modelId="{F889EF3B-955C-46B4-8088-DD7947E3780D}" type="presParOf" srcId="{48213423-9E7D-4205-B78D-B880C1B49D67}" destId="{06ACFC26-2878-4038-97EA-2858536DFEE7}" srcOrd="0" destOrd="0" presId="urn:microsoft.com/office/officeart/2005/8/layout/pyramid2"/>
    <dgm:cxn modelId="{E85A7B99-9F1E-420F-8B16-1F011DD101C3}" type="presParOf" srcId="{48213423-9E7D-4205-B78D-B880C1B49D67}" destId="{4EB81AAB-EEEC-4F5C-9A91-CBC49A35024E}" srcOrd="1" destOrd="0" presId="urn:microsoft.com/office/officeart/2005/8/layout/pyramid2"/>
    <dgm:cxn modelId="{8B58872E-3C6A-4B0C-95A8-1B015CDBF8B9}" type="presParOf" srcId="{4EB81AAB-EEEC-4F5C-9A91-CBC49A35024E}" destId="{22D5200B-E11F-48DB-8BD7-E17B046AFD96}" srcOrd="0" destOrd="0" presId="urn:microsoft.com/office/officeart/2005/8/layout/pyramid2"/>
    <dgm:cxn modelId="{DE03DF3F-E5A3-403B-B088-CA07023D5507}" type="presParOf" srcId="{4EB81AAB-EEEC-4F5C-9A91-CBC49A35024E}" destId="{5307B984-B7DD-497B-9960-EF2392AD90CE}" srcOrd="1" destOrd="0" presId="urn:microsoft.com/office/officeart/2005/8/layout/pyramid2"/>
    <dgm:cxn modelId="{8FE98591-1A92-47F1-8C06-A63C65B10498}" type="presParOf" srcId="{4EB81AAB-EEEC-4F5C-9A91-CBC49A35024E}" destId="{69441AEE-FA33-4335-8C53-CB5CE106E9DC}" srcOrd="2" destOrd="0" presId="urn:microsoft.com/office/officeart/2005/8/layout/pyramid2"/>
    <dgm:cxn modelId="{35D8F295-9338-4AE0-925A-EF88CF81C6D6}" type="presParOf" srcId="{4EB81AAB-EEEC-4F5C-9A91-CBC49A35024E}" destId="{24554EDA-BC28-4E53-9D09-339FCCF826CA}" srcOrd="3" destOrd="0" presId="urn:microsoft.com/office/officeart/2005/8/layout/pyramid2"/>
    <dgm:cxn modelId="{16427814-09E9-43CA-A334-155E4C781F49}" type="presParOf" srcId="{4EB81AAB-EEEC-4F5C-9A91-CBC49A35024E}" destId="{5973AF76-E713-4FED-8DB3-AC43405CC729}" srcOrd="4" destOrd="0" presId="urn:microsoft.com/office/officeart/2005/8/layout/pyramid2"/>
    <dgm:cxn modelId="{DA0591B6-32C3-4D37-9554-1545C295C2FB}" type="presParOf" srcId="{4EB81AAB-EEEC-4F5C-9A91-CBC49A35024E}" destId="{140D820B-CC21-4F9B-A2BE-BDEC28C59D6F}" srcOrd="5" destOrd="0" presId="urn:microsoft.com/office/officeart/2005/8/layout/pyramid2"/>
    <dgm:cxn modelId="{D2FBB08A-58CE-44D5-BE8D-0DC47A8595C1}" type="presParOf" srcId="{4EB81AAB-EEEC-4F5C-9A91-CBC49A35024E}" destId="{03D2CC74-44F3-45BC-B955-19B87553919B}" srcOrd="6" destOrd="0" presId="urn:microsoft.com/office/officeart/2005/8/layout/pyramid2"/>
    <dgm:cxn modelId="{E7A8BCB1-CA38-4585-AA19-8CD4D61DA5FA}" type="presParOf" srcId="{4EB81AAB-EEEC-4F5C-9A91-CBC49A35024E}" destId="{962B9366-D3C7-4EA1-A7BC-13B393F4A28C}" srcOrd="7" destOrd="0" presId="urn:microsoft.com/office/officeart/2005/8/layout/pyramid2"/>
    <dgm:cxn modelId="{212FD0FB-77F7-4A32-A7E1-FB92A58C7CF5}" type="presParOf" srcId="{4EB81AAB-EEEC-4F5C-9A91-CBC49A35024E}" destId="{3BAD9119-DAF4-4568-9792-E845A4EB3825}" srcOrd="8" destOrd="0" presId="urn:microsoft.com/office/officeart/2005/8/layout/pyramid2"/>
    <dgm:cxn modelId="{6C8369F4-8EC1-4FF6-9DDA-E939127A2E0A}" type="presParOf" srcId="{4EB81AAB-EEEC-4F5C-9A91-CBC49A35024E}" destId="{74AFE49A-339C-4637-9DEF-067A44FB62F0}" srcOrd="9" destOrd="0" presId="urn:microsoft.com/office/officeart/2005/8/layout/pyramid2"/>
    <dgm:cxn modelId="{C075DC8F-F8EE-4E30-95D3-2F900EC32507}" type="presParOf" srcId="{4EB81AAB-EEEC-4F5C-9A91-CBC49A35024E}" destId="{EF7C33F3-0F14-4C62-A8DB-CDCDDAFC3F76}" srcOrd="10" destOrd="0" presId="urn:microsoft.com/office/officeart/2005/8/layout/pyramid2"/>
    <dgm:cxn modelId="{E7C91632-AC5D-4947-86AA-D7C73BFBA4D0}" type="presParOf" srcId="{4EB81AAB-EEEC-4F5C-9A91-CBC49A35024E}" destId="{B706A416-0F90-490A-AA09-5CC9B0FC735B}" srcOrd="11" destOrd="0" presId="urn:microsoft.com/office/officeart/2005/8/layout/pyramid2"/>
    <dgm:cxn modelId="{97372F41-9C18-4F1E-9A88-E6B0BA2B9317}" type="presParOf" srcId="{4EB81AAB-EEEC-4F5C-9A91-CBC49A35024E}" destId="{2961BB35-8C72-40A5-B5A5-A65FC4D49219}" srcOrd="12" destOrd="0" presId="urn:microsoft.com/office/officeart/2005/8/layout/pyramid2"/>
    <dgm:cxn modelId="{0F2E4C10-83DF-46AB-8CB3-5A8A608DB4DF}" type="presParOf" srcId="{4EB81AAB-EEEC-4F5C-9A91-CBC49A35024E}" destId="{3F290E1D-680E-46F4-A0B0-419D46B4C33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A1E0C-1654-413E-88BA-CD70025CA709}">
      <dsp:nvSpPr>
        <dsp:cNvPr id="0" name=""/>
        <dsp:cNvSpPr/>
      </dsp:nvSpPr>
      <dsp:spPr>
        <a:xfrm>
          <a:off x="0" y="0"/>
          <a:ext cx="8568952" cy="105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700" kern="1200" dirty="0" smtClean="0"/>
            <a:t>Componentes Cambio Climático</a:t>
          </a:r>
          <a:endParaRPr lang="es-GT" sz="2700" kern="1200" dirty="0"/>
        </a:p>
      </dsp:txBody>
      <dsp:txXfrm>
        <a:off x="1819063" y="0"/>
        <a:ext cx="6749888" cy="1052730"/>
      </dsp:txXfrm>
    </dsp:sp>
    <dsp:sp modelId="{C856FA49-11A7-4F2F-898C-E48C2B39D09E}">
      <dsp:nvSpPr>
        <dsp:cNvPr id="0" name=""/>
        <dsp:cNvSpPr/>
      </dsp:nvSpPr>
      <dsp:spPr>
        <a:xfrm>
          <a:off x="105273" y="105273"/>
          <a:ext cx="1713790" cy="8421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53FE7-517B-480B-A68C-1978C9DF7828}">
      <dsp:nvSpPr>
        <dsp:cNvPr id="0" name=""/>
        <dsp:cNvSpPr/>
      </dsp:nvSpPr>
      <dsp:spPr>
        <a:xfrm>
          <a:off x="0" y="1158003"/>
          <a:ext cx="8568952" cy="105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2700" kern="1200" dirty="0" smtClean="0"/>
            <a:t>Vulnerabilidad</a:t>
          </a:r>
        </a:p>
      </dsp:txBody>
      <dsp:txXfrm>
        <a:off x="1819063" y="1158003"/>
        <a:ext cx="6749888" cy="1052730"/>
      </dsp:txXfrm>
    </dsp:sp>
    <dsp:sp modelId="{1B552EC5-6B85-4319-A648-402F46FB2730}">
      <dsp:nvSpPr>
        <dsp:cNvPr id="0" name=""/>
        <dsp:cNvSpPr/>
      </dsp:nvSpPr>
      <dsp:spPr>
        <a:xfrm>
          <a:off x="105273" y="1263276"/>
          <a:ext cx="1713790" cy="8421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067C6-254C-4714-A57B-CCCB146EB8EF}">
      <dsp:nvSpPr>
        <dsp:cNvPr id="0" name=""/>
        <dsp:cNvSpPr/>
      </dsp:nvSpPr>
      <dsp:spPr>
        <a:xfrm>
          <a:off x="0" y="2316006"/>
          <a:ext cx="8568952" cy="105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2700" kern="1200" dirty="0" smtClean="0"/>
            <a:t>Efectos  e impactos del Cambio Climático</a:t>
          </a:r>
        </a:p>
        <a:p>
          <a:pPr lvl="0" algn="l">
            <a:spcBef>
              <a:spcPct val="0"/>
            </a:spcBef>
          </a:pPr>
          <a:endParaRPr lang="es-GT" sz="2700" kern="1200" dirty="0"/>
        </a:p>
      </dsp:txBody>
      <dsp:txXfrm>
        <a:off x="1819063" y="2316006"/>
        <a:ext cx="6749888" cy="1052730"/>
      </dsp:txXfrm>
    </dsp:sp>
    <dsp:sp modelId="{C6209865-7C79-4CCF-B230-A6C2DC87D449}">
      <dsp:nvSpPr>
        <dsp:cNvPr id="0" name=""/>
        <dsp:cNvSpPr/>
      </dsp:nvSpPr>
      <dsp:spPr>
        <a:xfrm>
          <a:off x="105273" y="2421279"/>
          <a:ext cx="1713790" cy="8421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B02B5-9E18-4C3C-BCBE-4412C083231F}">
      <dsp:nvSpPr>
        <dsp:cNvPr id="0" name=""/>
        <dsp:cNvSpPr/>
      </dsp:nvSpPr>
      <dsp:spPr>
        <a:xfrm>
          <a:off x="0" y="3474009"/>
          <a:ext cx="8568952" cy="105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2700" kern="1200" dirty="0" smtClean="0"/>
            <a:t>Avanzando hacia la adaptación</a:t>
          </a:r>
        </a:p>
      </dsp:txBody>
      <dsp:txXfrm>
        <a:off x="1819063" y="3474009"/>
        <a:ext cx="6749888" cy="1052730"/>
      </dsp:txXfrm>
    </dsp:sp>
    <dsp:sp modelId="{27DA74C9-D35B-4625-94F6-D7DA2F160AD1}">
      <dsp:nvSpPr>
        <dsp:cNvPr id="0" name=""/>
        <dsp:cNvSpPr/>
      </dsp:nvSpPr>
      <dsp:spPr>
        <a:xfrm>
          <a:off x="105273" y="3579282"/>
          <a:ext cx="1713790" cy="8421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074C2-6916-4946-B68A-3A02DB036435}">
      <dsp:nvSpPr>
        <dsp:cNvPr id="0" name=""/>
        <dsp:cNvSpPr/>
      </dsp:nvSpPr>
      <dsp:spPr>
        <a:xfrm>
          <a:off x="0" y="4632013"/>
          <a:ext cx="8568952" cy="105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2700" kern="1200" dirty="0" smtClean="0"/>
            <a:t>Conclusiones y recomendaciones.</a:t>
          </a:r>
        </a:p>
      </dsp:txBody>
      <dsp:txXfrm>
        <a:off x="1819063" y="4632013"/>
        <a:ext cx="6749888" cy="1052730"/>
      </dsp:txXfrm>
    </dsp:sp>
    <dsp:sp modelId="{046A4B1B-B60C-4434-AC90-7912C08A6007}">
      <dsp:nvSpPr>
        <dsp:cNvPr id="0" name=""/>
        <dsp:cNvSpPr/>
      </dsp:nvSpPr>
      <dsp:spPr>
        <a:xfrm>
          <a:off x="105273" y="4737286"/>
          <a:ext cx="1713790" cy="8421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599F4-6762-4158-B1B8-2382D28D7121}">
      <dsp:nvSpPr>
        <dsp:cNvPr id="0" name=""/>
        <dsp:cNvSpPr/>
      </dsp:nvSpPr>
      <dsp:spPr>
        <a:xfrm>
          <a:off x="4780767" y="43888"/>
          <a:ext cx="1489911" cy="148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>
              <a:latin typeface="Arial" pitchFamily="34" charset="0"/>
              <a:cs typeface="Arial" pitchFamily="34" charset="0"/>
            </a:rPr>
            <a:t>Medición, emisiones de GEI</a:t>
          </a:r>
          <a:endParaRPr lang="es-GT" sz="1600" kern="1200" dirty="0">
            <a:latin typeface="Arial" pitchFamily="34" charset="0"/>
            <a:cs typeface="Arial" pitchFamily="34" charset="0"/>
          </a:endParaRPr>
        </a:p>
      </dsp:txBody>
      <dsp:txXfrm>
        <a:off x="4780767" y="43888"/>
        <a:ext cx="1489911" cy="1489911"/>
      </dsp:txXfrm>
    </dsp:sp>
    <dsp:sp modelId="{ABB6E01E-DA4E-4283-A343-C764AAFD0A2B}">
      <dsp:nvSpPr>
        <dsp:cNvPr id="0" name=""/>
        <dsp:cNvSpPr/>
      </dsp:nvSpPr>
      <dsp:spPr>
        <a:xfrm>
          <a:off x="1274449" y="604"/>
          <a:ext cx="5588004" cy="5588004"/>
        </a:xfrm>
        <a:prstGeom prst="circularArrow">
          <a:avLst>
            <a:gd name="adj1" fmla="val 5199"/>
            <a:gd name="adj2" fmla="val 335845"/>
            <a:gd name="adj3" fmla="val 21293520"/>
            <a:gd name="adj4" fmla="val 19765995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78AF-8227-4D83-8E37-2AFEF9DB71C0}">
      <dsp:nvSpPr>
        <dsp:cNvPr id="0" name=""/>
        <dsp:cNvSpPr/>
      </dsp:nvSpPr>
      <dsp:spPr>
        <a:xfrm>
          <a:off x="5681411" y="2815784"/>
          <a:ext cx="1489911" cy="148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>
              <a:latin typeface="Arial" pitchFamily="34" charset="0"/>
              <a:cs typeface="Arial" pitchFamily="34" charset="0"/>
            </a:rPr>
            <a:t>Vulnerabilidad y Adaptación al Cambio climático</a:t>
          </a:r>
          <a:endParaRPr lang="es-GT" sz="1600" kern="1200" dirty="0">
            <a:latin typeface="Arial" pitchFamily="34" charset="0"/>
            <a:cs typeface="Arial" pitchFamily="34" charset="0"/>
          </a:endParaRPr>
        </a:p>
      </dsp:txBody>
      <dsp:txXfrm>
        <a:off x="5681411" y="2815784"/>
        <a:ext cx="1489911" cy="1489911"/>
      </dsp:txXfrm>
    </dsp:sp>
    <dsp:sp modelId="{BAE4F822-178F-4E76-9F1B-C358BDEDED7E}">
      <dsp:nvSpPr>
        <dsp:cNvPr id="0" name=""/>
        <dsp:cNvSpPr/>
      </dsp:nvSpPr>
      <dsp:spPr>
        <a:xfrm>
          <a:off x="1274449" y="604"/>
          <a:ext cx="5588004" cy="5588004"/>
        </a:xfrm>
        <a:prstGeom prst="circularArrow">
          <a:avLst>
            <a:gd name="adj1" fmla="val 5199"/>
            <a:gd name="adj2" fmla="val 335845"/>
            <a:gd name="adj3" fmla="val 4014986"/>
            <a:gd name="adj4" fmla="val 2253168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0CBBC-2289-4A99-AEAE-E35EA56F00EE}">
      <dsp:nvSpPr>
        <dsp:cNvPr id="0" name=""/>
        <dsp:cNvSpPr/>
      </dsp:nvSpPr>
      <dsp:spPr>
        <a:xfrm>
          <a:off x="3323496" y="4528909"/>
          <a:ext cx="1489911" cy="148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>
              <a:latin typeface="Arial" pitchFamily="34" charset="0"/>
              <a:cs typeface="Arial" pitchFamily="34" charset="0"/>
            </a:rPr>
            <a:t>Mitigación al cambio climático (Reducción de GEI)</a:t>
          </a:r>
          <a:endParaRPr lang="es-GT" sz="1600" kern="1200" dirty="0">
            <a:latin typeface="Arial" pitchFamily="34" charset="0"/>
            <a:cs typeface="Arial" pitchFamily="34" charset="0"/>
          </a:endParaRPr>
        </a:p>
      </dsp:txBody>
      <dsp:txXfrm>
        <a:off x="3323496" y="4528909"/>
        <a:ext cx="1489911" cy="1489911"/>
      </dsp:txXfrm>
    </dsp:sp>
    <dsp:sp modelId="{1DC5C647-58B8-4CD6-8200-1E290D71053E}">
      <dsp:nvSpPr>
        <dsp:cNvPr id="0" name=""/>
        <dsp:cNvSpPr/>
      </dsp:nvSpPr>
      <dsp:spPr>
        <a:xfrm>
          <a:off x="1274449" y="604"/>
          <a:ext cx="5588004" cy="5588004"/>
        </a:xfrm>
        <a:prstGeom prst="circularArrow">
          <a:avLst>
            <a:gd name="adj1" fmla="val 5199"/>
            <a:gd name="adj2" fmla="val 335845"/>
            <a:gd name="adj3" fmla="val 8210987"/>
            <a:gd name="adj4" fmla="val 6449169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8F61-EDE4-44F6-B9ED-2F6E65AAEC0C}">
      <dsp:nvSpPr>
        <dsp:cNvPr id="0" name=""/>
        <dsp:cNvSpPr/>
      </dsp:nvSpPr>
      <dsp:spPr>
        <a:xfrm>
          <a:off x="965581" y="2815784"/>
          <a:ext cx="1489911" cy="148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>
              <a:latin typeface="Arial" pitchFamily="34" charset="0"/>
              <a:cs typeface="Arial" pitchFamily="34" charset="0"/>
            </a:rPr>
            <a:t>Fortalecimiento de capacidades</a:t>
          </a:r>
          <a:endParaRPr lang="es-GT" sz="1600" kern="1200" dirty="0">
            <a:latin typeface="Arial" pitchFamily="34" charset="0"/>
            <a:cs typeface="Arial" pitchFamily="34" charset="0"/>
          </a:endParaRPr>
        </a:p>
      </dsp:txBody>
      <dsp:txXfrm>
        <a:off x="965581" y="2815784"/>
        <a:ext cx="1489911" cy="1489911"/>
      </dsp:txXfrm>
    </dsp:sp>
    <dsp:sp modelId="{DCC7AF3F-EAE3-4E38-A23E-976B2B8EE9B4}">
      <dsp:nvSpPr>
        <dsp:cNvPr id="0" name=""/>
        <dsp:cNvSpPr/>
      </dsp:nvSpPr>
      <dsp:spPr>
        <a:xfrm>
          <a:off x="1274449" y="604"/>
          <a:ext cx="5588004" cy="5588004"/>
        </a:xfrm>
        <a:prstGeom prst="circularArrow">
          <a:avLst>
            <a:gd name="adj1" fmla="val 5199"/>
            <a:gd name="adj2" fmla="val 335845"/>
            <a:gd name="adj3" fmla="val 12298160"/>
            <a:gd name="adj4" fmla="val 10770635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D5A8D-CBB7-46EA-849D-B399D086FF23}">
      <dsp:nvSpPr>
        <dsp:cNvPr id="0" name=""/>
        <dsp:cNvSpPr/>
      </dsp:nvSpPr>
      <dsp:spPr>
        <a:xfrm>
          <a:off x="1866224" y="43888"/>
          <a:ext cx="1489911" cy="148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>
              <a:latin typeface="Arial" pitchFamily="34" charset="0"/>
              <a:cs typeface="Arial" pitchFamily="34" charset="0"/>
            </a:rPr>
            <a:t>Ciencia  de Cambio climático</a:t>
          </a:r>
          <a:endParaRPr lang="es-GT" sz="1600" kern="1200" dirty="0">
            <a:latin typeface="Arial" pitchFamily="34" charset="0"/>
            <a:cs typeface="Arial" pitchFamily="34" charset="0"/>
          </a:endParaRPr>
        </a:p>
      </dsp:txBody>
      <dsp:txXfrm>
        <a:off x="1866224" y="43888"/>
        <a:ext cx="1489911" cy="1489911"/>
      </dsp:txXfrm>
    </dsp:sp>
    <dsp:sp modelId="{93346500-5BD4-467F-8615-720591F9388C}">
      <dsp:nvSpPr>
        <dsp:cNvPr id="0" name=""/>
        <dsp:cNvSpPr/>
      </dsp:nvSpPr>
      <dsp:spPr>
        <a:xfrm>
          <a:off x="1274449" y="604"/>
          <a:ext cx="5588004" cy="5588004"/>
        </a:xfrm>
        <a:prstGeom prst="circularArrow">
          <a:avLst>
            <a:gd name="adj1" fmla="val 5199"/>
            <a:gd name="adj2" fmla="val 335845"/>
            <a:gd name="adj3" fmla="val 16865974"/>
            <a:gd name="adj4" fmla="val 15198181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CFC26-2878-4038-97EA-2858536DFEE7}">
      <dsp:nvSpPr>
        <dsp:cNvPr id="0" name=""/>
        <dsp:cNvSpPr/>
      </dsp:nvSpPr>
      <dsp:spPr>
        <a:xfrm>
          <a:off x="1900233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5200B-E11F-48DB-8BD7-E17B046AFD96}">
      <dsp:nvSpPr>
        <dsp:cNvPr id="0" name=""/>
        <dsp:cNvSpPr/>
      </dsp:nvSpPr>
      <dsp:spPr>
        <a:xfrm>
          <a:off x="1595209" y="614354"/>
          <a:ext cx="5059173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Recursos hidrológicos e hídricos</a:t>
          </a:r>
          <a:endParaRPr lang="es-GT" sz="1800" kern="1200" dirty="0"/>
        </a:p>
      </dsp:txBody>
      <dsp:txXfrm>
        <a:off x="1617648" y="636793"/>
        <a:ext cx="5014295" cy="414790"/>
      </dsp:txXfrm>
    </dsp:sp>
    <dsp:sp modelId="{69441AEE-FA33-4335-8C53-CB5CE106E9DC}">
      <dsp:nvSpPr>
        <dsp:cNvPr id="0" name=""/>
        <dsp:cNvSpPr/>
      </dsp:nvSpPr>
      <dsp:spPr>
        <a:xfrm>
          <a:off x="1595209" y="1131480"/>
          <a:ext cx="5059173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Agricultura y seguridad alimentaria</a:t>
          </a:r>
          <a:endParaRPr lang="es-GT" sz="1800" kern="1200" dirty="0"/>
        </a:p>
      </dsp:txBody>
      <dsp:txXfrm>
        <a:off x="1617648" y="1153919"/>
        <a:ext cx="5014295" cy="414790"/>
      </dsp:txXfrm>
    </dsp:sp>
    <dsp:sp modelId="{5973AF76-E713-4FED-8DB3-AC43405CC729}">
      <dsp:nvSpPr>
        <dsp:cNvPr id="0" name=""/>
        <dsp:cNvSpPr/>
      </dsp:nvSpPr>
      <dsp:spPr>
        <a:xfrm>
          <a:off x="1595209" y="1648607"/>
          <a:ext cx="5059173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Ecosistemas terrestres y de agua dulce</a:t>
          </a:r>
          <a:endParaRPr lang="es-GT" sz="1800" kern="1200" dirty="0"/>
        </a:p>
      </dsp:txBody>
      <dsp:txXfrm>
        <a:off x="1617648" y="1671046"/>
        <a:ext cx="5014295" cy="414790"/>
      </dsp:txXfrm>
    </dsp:sp>
    <dsp:sp modelId="{03D2CC74-44F3-45BC-B955-19B87553919B}">
      <dsp:nvSpPr>
        <dsp:cNvPr id="0" name=""/>
        <dsp:cNvSpPr/>
      </dsp:nvSpPr>
      <dsp:spPr>
        <a:xfrm>
          <a:off x="1595209" y="2165734"/>
          <a:ext cx="5059173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Ecosistemas de zonas costeras y ecosistemas marinos</a:t>
          </a:r>
          <a:endParaRPr lang="es-GT" sz="1800" kern="1200" dirty="0"/>
        </a:p>
      </dsp:txBody>
      <dsp:txXfrm>
        <a:off x="1617648" y="2188173"/>
        <a:ext cx="5014295" cy="414790"/>
      </dsp:txXfrm>
    </dsp:sp>
    <dsp:sp modelId="{3BAD9119-DAF4-4568-9792-E845A4EB3825}">
      <dsp:nvSpPr>
        <dsp:cNvPr id="0" name=""/>
        <dsp:cNvSpPr/>
      </dsp:nvSpPr>
      <dsp:spPr>
        <a:xfrm>
          <a:off x="1595209" y="2682860"/>
          <a:ext cx="5059173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Salud humana </a:t>
          </a:r>
          <a:endParaRPr lang="es-GT" sz="1800" kern="1200" dirty="0"/>
        </a:p>
      </dsp:txBody>
      <dsp:txXfrm>
        <a:off x="1617648" y="2705299"/>
        <a:ext cx="5014295" cy="414790"/>
      </dsp:txXfrm>
    </dsp:sp>
    <dsp:sp modelId="{EF7C33F3-0F14-4C62-A8DB-CDCDDAFC3F76}">
      <dsp:nvSpPr>
        <dsp:cNvPr id="0" name=""/>
        <dsp:cNvSpPr/>
      </dsp:nvSpPr>
      <dsp:spPr>
        <a:xfrm>
          <a:off x="1595209" y="3199987"/>
          <a:ext cx="5059173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Asentamientos humanos, energía e industria</a:t>
          </a:r>
          <a:endParaRPr lang="es-GT" sz="1800" kern="1200" dirty="0"/>
        </a:p>
      </dsp:txBody>
      <dsp:txXfrm>
        <a:off x="1617648" y="3222426"/>
        <a:ext cx="5014295" cy="414790"/>
      </dsp:txXfrm>
    </dsp:sp>
    <dsp:sp modelId="{2961BB35-8C72-40A5-B5A5-A65FC4D49219}">
      <dsp:nvSpPr>
        <dsp:cNvPr id="0" name=""/>
        <dsp:cNvSpPr/>
      </dsp:nvSpPr>
      <dsp:spPr>
        <a:xfrm>
          <a:off x="1595209" y="3717114"/>
          <a:ext cx="5059173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Seguros y otros servicios financieros</a:t>
          </a:r>
          <a:endParaRPr lang="es-GT" sz="1800" kern="1200" dirty="0"/>
        </a:p>
      </dsp:txBody>
      <dsp:txXfrm>
        <a:off x="1617648" y="3739553"/>
        <a:ext cx="5014295" cy="41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0.30275</cdr:x>
      <cdr:y>0.22321</cdr:y>
    </cdr:from>
    <cdr:to>
      <cdr:x>0.55963</cdr:x>
      <cdr:y>0.3125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376264" y="900100"/>
          <a:ext cx="20162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solidFill>
                <a:srgbClr val="FF0000"/>
              </a:solidFill>
            </a:rPr>
            <a:t>15 mil millones = 25% PIB</a:t>
          </a:r>
          <a:endParaRPr lang="es-ES" sz="16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444E0-B714-4730-8404-8B741AF0169D}" type="datetimeFigureOut">
              <a:rPr lang="es-GT" smtClean="0"/>
              <a:t>06/03/2015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5232C-B146-4B11-A2A7-D27BE4924C5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018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60BD-2BFF-7548-B083-FB21D5D2625F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463C6-C752-424D-A361-BC9B708BF62A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hoseida@marn.gob.g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Principales Efectos e Impactos del Cambio Climático en </a:t>
            </a:r>
            <a:r>
              <a:rPr lang="es-GT" dirty="0"/>
              <a:t>G</a:t>
            </a:r>
            <a:r>
              <a:rPr lang="es-GT" dirty="0" smtClean="0"/>
              <a:t>uatemala, Centro América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733673" y="4437112"/>
            <a:ext cx="6400800" cy="1752600"/>
          </a:xfrm>
        </p:spPr>
        <p:txBody>
          <a:bodyPr/>
          <a:lstStyle/>
          <a:p>
            <a:r>
              <a:rPr lang="es-GT" dirty="0" smtClean="0"/>
              <a:t>Ing. Marcel Oseida</a:t>
            </a:r>
          </a:p>
          <a:p>
            <a:r>
              <a:rPr lang="es-GT" smtClean="0"/>
              <a:t>Guatemala</a:t>
            </a:r>
            <a:r>
              <a:rPr lang="es-GT" dirty="0" smtClean="0"/>
              <a:t>, Centro América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75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Crecimiento de indicadores IPCC AR5</a:t>
            </a:r>
            <a:endParaRPr lang="es-G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56" y="1600200"/>
            <a:ext cx="4412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3131028" y="211277"/>
            <a:ext cx="2881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Criterios de Vulnerabilidad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21017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8859"/>
            <a:ext cx="8136904" cy="18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1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136606"/>
            <a:ext cx="7194857" cy="517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5432" y="44624"/>
            <a:ext cx="6419056" cy="864096"/>
          </a:xfrm>
        </p:spPr>
        <p:txBody>
          <a:bodyPr/>
          <a:lstStyle/>
          <a:p>
            <a:r>
              <a:rPr lang="es-GT" dirty="0" smtClean="0"/>
              <a:t>Estudio </a:t>
            </a:r>
            <a:r>
              <a:rPr lang="es-GT" dirty="0" err="1" smtClean="0"/>
              <a:t>Germanwatch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524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3" y="764704"/>
            <a:ext cx="8475297" cy="566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545432" y="44624"/>
            <a:ext cx="6419056" cy="8640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mtClean="0"/>
              <a:t>Estudio Germanwatch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266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52499"/>
            <a:ext cx="7316803" cy="529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545432" y="44624"/>
            <a:ext cx="6419056" cy="8640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mtClean="0"/>
              <a:t>Estudio Germanwatch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53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200" dirty="0" smtClean="0"/>
              <a:t>Estudio CEPAL: Estudios de Cambio Climático en América Latina, Procesos de Adaptación en América Latina. Dic. 2014.</a:t>
            </a:r>
            <a:endParaRPr lang="es-G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84" y="1601369"/>
            <a:ext cx="609043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00275"/>
            <a:ext cx="8743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2" y="1600200"/>
            <a:ext cx="7926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73" y="1600200"/>
            <a:ext cx="6222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470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9" y="1600200"/>
            <a:ext cx="73614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799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34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Contenido</a:t>
            </a:r>
            <a:endParaRPr lang="es-GT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15924"/>
              </p:ext>
            </p:extLst>
          </p:nvPr>
        </p:nvGraphicFramePr>
        <p:xfrm>
          <a:off x="251520" y="764704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6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0" y="1600200"/>
            <a:ext cx="63428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691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7403"/>
            <a:ext cx="8229600" cy="37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81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5" y="1600200"/>
            <a:ext cx="81431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595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8" y="1600200"/>
            <a:ext cx="72493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744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9600" cy="192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74650"/>
            <a:ext cx="795528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Estudio CEPAL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67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Escenarios Específicos Biodiversidad y Recursos Forestales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GT" dirty="0" smtClean="0"/>
              <a:t>Estudio específicos elaborado por CONAP-MARN-USAID-TNC.</a:t>
            </a:r>
          </a:p>
          <a:p>
            <a:pPr algn="just"/>
            <a:r>
              <a:rPr lang="es-GT" dirty="0" smtClean="0"/>
              <a:t>Brinda la primera aproximación sobre los posibles impactos del CC sobre el SIGAP.</a:t>
            </a:r>
          </a:p>
          <a:p>
            <a:pPr algn="just"/>
            <a:r>
              <a:rPr lang="es-GT" dirty="0" smtClean="0"/>
              <a:t>Fue elaborado en Enero 2011. 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36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Conclusiones y Recomendaciones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GT" dirty="0" smtClean="0"/>
              <a:t>a. Nuevas y mejores Áreas Protegidas y rediseño de la propuesta nacional de corredores ecológicos.</a:t>
            </a:r>
          </a:p>
          <a:p>
            <a:pPr algn="just"/>
            <a:r>
              <a:rPr lang="es-GT" dirty="0" smtClean="0"/>
              <a:t>Las áreas criticas identificadas fueron tres:</a:t>
            </a:r>
          </a:p>
          <a:p>
            <a:pPr marL="0" indent="0" algn="just">
              <a:buNone/>
            </a:pPr>
            <a:r>
              <a:rPr lang="es-GT" dirty="0" smtClean="0"/>
              <a:t>i. Baja Verapaz-Sierra de las   Minas –Trifinio-Bosque Seco.</a:t>
            </a:r>
            <a:r>
              <a:rPr lang="es-GT" dirty="0"/>
              <a:t> </a:t>
            </a:r>
            <a:endParaRPr lang="es-GT" dirty="0" smtClean="0"/>
          </a:p>
          <a:p>
            <a:pPr marL="0" indent="0" algn="just">
              <a:buNone/>
            </a:pPr>
            <a:r>
              <a:rPr lang="es-GT" dirty="0" smtClean="0"/>
              <a:t>ii</a:t>
            </a:r>
            <a:r>
              <a:rPr lang="es-GT" dirty="0"/>
              <a:t>. Cadena </a:t>
            </a:r>
            <a:r>
              <a:rPr lang="es-GT" dirty="0" smtClean="0"/>
              <a:t>Volcánica </a:t>
            </a:r>
            <a:r>
              <a:rPr lang="es-GT" dirty="0"/>
              <a:t>Occidental y Central: Tacana-Pacaya</a:t>
            </a:r>
            <a:r>
              <a:rPr lang="es-GT" dirty="0" smtClean="0"/>
              <a:t>.</a:t>
            </a:r>
            <a:r>
              <a:rPr lang="es-GT" dirty="0"/>
              <a:t> </a:t>
            </a:r>
            <a:endParaRPr lang="es-GT" dirty="0" smtClean="0"/>
          </a:p>
          <a:p>
            <a:pPr marL="0" indent="0" algn="just">
              <a:buNone/>
            </a:pPr>
            <a:r>
              <a:rPr lang="es-GT" dirty="0" smtClean="0"/>
              <a:t>iii</a:t>
            </a:r>
            <a:r>
              <a:rPr lang="es-GT" dirty="0"/>
              <a:t>. Complejo de los Cuchumatanes.</a:t>
            </a:r>
          </a:p>
          <a:p>
            <a:pPr marL="0" indent="0" algn="just">
              <a:buNone/>
            </a:pPr>
            <a:endParaRPr lang="es-GT" dirty="0"/>
          </a:p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GT" dirty="0" smtClean="0"/>
              <a:t>b.    Freno a la Deforestación.</a:t>
            </a:r>
          </a:p>
          <a:p>
            <a:pPr marL="514350" indent="-514350" algn="just">
              <a:buAutoNum type="alphaLcPeriod" startAt="3"/>
            </a:pPr>
            <a:r>
              <a:rPr lang="es-GT" dirty="0" smtClean="0"/>
              <a:t>Impulso a la reingeniería de los Mecanismos Financieros para la Gestión de la Biodiversidad y la Adaptación al Cambio Climático.</a:t>
            </a:r>
          </a:p>
          <a:p>
            <a:pPr marL="514350" indent="-514350" algn="just">
              <a:buAutoNum type="alphaLcPeriod" startAt="3"/>
            </a:pPr>
            <a:r>
              <a:rPr lang="es-GT" dirty="0" smtClean="0"/>
              <a:t>Aumento de la inversión en conocimiento tradicional y desarrollo tecnológico.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182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Conclusiones y Recomendaciones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GT" dirty="0" smtClean="0"/>
              <a:t>e. Reingeniería de la Institucionalidad del Sector Ambiental.</a:t>
            </a:r>
          </a:p>
          <a:p>
            <a:pPr marL="0" indent="0" algn="just">
              <a:buNone/>
            </a:pPr>
            <a:r>
              <a:rPr lang="es-GT" dirty="0" smtClean="0"/>
              <a:t>f. Aumento de las acciones de divulgación de información y concienciación ciudadana.</a:t>
            </a:r>
          </a:p>
          <a:p>
            <a:pPr marL="0" indent="0" algn="just">
              <a:buNone/>
            </a:pPr>
            <a:r>
              <a:rPr lang="es-GT" dirty="0" smtClean="0"/>
              <a:t>g. Incremento de la resiliencia, mitigación y adaptación ante el cambio climático.</a:t>
            </a:r>
          </a:p>
          <a:p>
            <a:pPr marL="0" indent="0" algn="just">
              <a:buNone/>
            </a:pPr>
            <a:r>
              <a:rPr lang="es-GT" dirty="0" smtClean="0"/>
              <a:t>h. Gestión sostenible y políticas coherentes.</a:t>
            </a:r>
          </a:p>
          <a:p>
            <a:pPr marL="0" indent="0" algn="just">
              <a:buNone/>
            </a:pPr>
            <a:endParaRPr lang="es-GT" dirty="0"/>
          </a:p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GT" dirty="0" smtClean="0"/>
              <a:t>Recomendaciones: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dirty="0" smtClean="0"/>
              <a:t>Énfasis en gestión de los territorios fuera de áreas protegidas.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dirty="0" smtClean="0"/>
              <a:t>Restauración de paisajes degradados.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dirty="0" smtClean="0"/>
              <a:t>Conocer mejor modelos que expliquen mejor el clima de Guatemala y con ellos bajar el nivel de incertidumbre.</a:t>
            </a:r>
          </a:p>
          <a:p>
            <a:pPr marL="0" indent="0" algn="just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749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97360" y="1600201"/>
            <a:ext cx="4978896" cy="2620888"/>
          </a:xfrm>
        </p:spPr>
        <p:txBody>
          <a:bodyPr/>
          <a:lstStyle/>
          <a:p>
            <a:pPr marL="0" indent="0" algn="just">
              <a:buNone/>
            </a:pPr>
            <a:r>
              <a:rPr lang="es-GT" dirty="0" smtClean="0"/>
              <a:t>Ing. Marcel Oseida</a:t>
            </a:r>
          </a:p>
          <a:p>
            <a:pPr marL="0" indent="0" algn="just">
              <a:buNone/>
            </a:pPr>
            <a:r>
              <a:rPr lang="es-GT" dirty="0" smtClean="0"/>
              <a:t>MARN</a:t>
            </a:r>
            <a:endParaRPr lang="es-GT" dirty="0" smtClean="0"/>
          </a:p>
          <a:p>
            <a:pPr marL="0" indent="0" algn="just">
              <a:buNone/>
            </a:pPr>
            <a:r>
              <a:rPr lang="es-GT" dirty="0" smtClean="0">
                <a:hlinkClick r:id="rId2"/>
              </a:rPr>
              <a:t>mhoseida@marn.gob.gt</a:t>
            </a:r>
            <a:r>
              <a:rPr lang="es-GT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523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38" y="2451100"/>
            <a:ext cx="7715250" cy="3121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GT" dirty="0">
                <a:solidFill>
                  <a:schemeClr val="tx2"/>
                </a:solidFill>
                <a:latin typeface="+mj-lt"/>
                <a:cs typeface="+mj-cs"/>
              </a:rPr>
              <a:t>Cambio del Clima atribuido directa o indirectamente a la actividad humana que altera la composición de la atmósfera mundial y que se suma a  la variabilidad natural del clima observada durante periodos de tiempo comparables. (CMSCC)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GT" dirty="0">
                <a:solidFill>
                  <a:schemeClr val="tx2"/>
                </a:solidFill>
                <a:latin typeface="+mj-lt"/>
                <a:cs typeface="+mj-cs"/>
              </a:rPr>
              <a:t>Cualquier cambio  producido durante el transcurso del tiempo ya sea debido a la variabilidad  natural o a la actividad humana (IPCC)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dirty="0" smtClean="0">
                <a:latin typeface="Times New Roman" pitchFamily="18" charset="0"/>
              </a:rPr>
              <a:t/>
            </a:r>
            <a:br>
              <a:rPr lang="es-MX" dirty="0" smtClean="0">
                <a:latin typeface="Times New Roman" pitchFamily="18" charset="0"/>
              </a:rPr>
            </a:br>
            <a:r>
              <a:rPr lang="es-MX" sz="2400" kern="1200" dirty="0" smtClean="0"/>
              <a:t>CAMBIO CLIMÁTICO </a:t>
            </a:r>
            <a:r>
              <a:rPr lang="es-MX" dirty="0" smtClean="0">
                <a:latin typeface="Times New Roman" pitchFamily="18" charset="0"/>
              </a:rPr>
              <a:t/>
            </a:r>
            <a:br>
              <a:rPr lang="es-MX" dirty="0" smtClean="0">
                <a:latin typeface="Times New Roman" pitchFamily="18" charset="0"/>
              </a:rPr>
            </a:b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981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-19341" y="1"/>
            <a:ext cx="4393183" cy="54868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GT" dirty="0" smtClean="0"/>
              <a:t>COMPONENTES DEL CAMBIO CLIMÁTICO</a:t>
            </a:r>
            <a:endParaRPr lang="es-ES" dirty="0"/>
          </a:p>
        </p:txBody>
      </p:sp>
      <p:graphicFrame>
        <p:nvGraphicFramePr>
          <p:cNvPr id="18" name="17 Diagrama"/>
          <p:cNvGraphicFramePr/>
          <p:nvPr/>
        </p:nvGraphicFramePr>
        <p:xfrm>
          <a:off x="395536" y="712020"/>
          <a:ext cx="813690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2987824" y="2636912"/>
            <a:ext cx="3024336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>
                <a:solidFill>
                  <a:schemeClr val="tx1"/>
                </a:solidFill>
              </a:rPr>
              <a:t>Cambio Climático</a:t>
            </a:r>
            <a:endParaRPr lang="es-GT" sz="2800" dirty="0">
              <a:solidFill>
                <a:schemeClr val="tx1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444208" y="5949280"/>
            <a:ext cx="23749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s-GT" sz="1800" b="1" dirty="0">
                <a:solidFill>
                  <a:schemeClr val="tx1"/>
                </a:solidFill>
                <a:latin typeface="Verdana" pitchFamily="34" charset="0"/>
              </a:rPr>
              <a:t>GEI</a:t>
            </a:r>
            <a:r>
              <a:rPr lang="es-GT" sz="1800" dirty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es-GT" sz="1600" b="1" dirty="0">
                <a:solidFill>
                  <a:schemeClr val="tx1"/>
                </a:solidFill>
                <a:latin typeface="Verdana" pitchFamily="34" charset="0"/>
              </a:rPr>
              <a:t>gases efecto invernadero</a:t>
            </a:r>
            <a:endParaRPr lang="es-ES" sz="16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92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57561" cy="43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mtClean="0"/>
              <a:t>Efectos del Cambio Climático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8F2FB96A-6FEF-4AD7-BDE1-E8AE6C1B25CD}" type="slidenum">
              <a:rPr lang="en-US" sz="1200">
                <a:latin typeface="Verdana" pitchFamily="34" charset="0"/>
              </a:rPr>
              <a:pPr algn="r" eaLnBrk="1" hangingPunct="1"/>
              <a:t>7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188913"/>
            <a:ext cx="7772400" cy="1223962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s-GT" sz="2700" b="1" smtClean="0"/>
              <a:t>Exceso Precipitación:</a:t>
            </a:r>
            <a:br>
              <a:rPr lang="es-GT" sz="2700" b="1" smtClean="0"/>
            </a:br>
            <a:r>
              <a:rPr lang="es-GT" sz="2700" b="1" smtClean="0"/>
              <a:t>Inundaciones-Precipitación Excesiva</a:t>
            </a:r>
            <a:r>
              <a:rPr lang="es-GT" sz="3000" smtClean="0"/>
              <a:t/>
            </a:r>
            <a:br>
              <a:rPr lang="es-GT" sz="3000" smtClean="0"/>
            </a:br>
            <a:r>
              <a:rPr lang="es-GT" sz="3000" smtClean="0"/>
              <a:t> </a:t>
            </a:r>
            <a:r>
              <a:rPr lang="es-GT" sz="2300" smtClean="0"/>
              <a:t>Algunos temas a considerar</a:t>
            </a:r>
            <a:endParaRPr lang="es-GT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785938"/>
            <a:ext cx="3810000" cy="4191000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es-GT" sz="2200" b="1" smtClean="0"/>
              <a:t>Factores Biofísicos</a:t>
            </a:r>
            <a:endParaRPr lang="es-GT" sz="2200" smtClean="0"/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Inundaciones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Erosión/Sedimentación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Alteración Ecosistemas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Licuefacción de suelos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Lahares (flujo/ lodos)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Pérdida de infraestruc.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Contaminac. Ambiente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Contaminac. Acuíferos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Incremento de vectores.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1800" smtClean="0"/>
              <a:t>Increm. de plagas y Enfer. </a:t>
            </a:r>
          </a:p>
          <a:p>
            <a:pPr marL="908050" lvl="1" indent="-436563" eaLnBrk="1" hangingPunct="1">
              <a:lnSpc>
                <a:spcPct val="90000"/>
              </a:lnSpc>
            </a:pPr>
            <a:endParaRPr lang="es-GT" sz="2500" smtClean="0"/>
          </a:p>
          <a:p>
            <a:pPr marL="908050" lvl="1" indent="-436563" eaLnBrk="1" hangingPunct="1">
              <a:lnSpc>
                <a:spcPct val="90000"/>
              </a:lnSpc>
            </a:pPr>
            <a:endParaRPr lang="en-US" sz="2500" smtClean="0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714500"/>
            <a:ext cx="4537075" cy="4648200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es-GT" sz="2100" b="1" smtClean="0"/>
              <a:t>Factores Socio-económicos</a:t>
            </a:r>
            <a:endParaRPr lang="es-GT" sz="2100" smtClean="0"/>
          </a:p>
          <a:p>
            <a:pPr marL="469900" indent="-469900" eaLnBrk="1" hangingPunct="1">
              <a:lnSpc>
                <a:spcPct val="90000"/>
              </a:lnSpc>
            </a:pPr>
            <a:r>
              <a:rPr lang="es-GT" sz="2100" b="1" smtClean="0"/>
              <a:t>Sociales</a:t>
            </a:r>
            <a:endParaRPr lang="es-GT" sz="2100" smtClean="0"/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2000" smtClean="0"/>
              <a:t>Pérdida de Vidas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2000" smtClean="0"/>
              <a:t>Aumento vectores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2000" smtClean="0"/>
              <a:t>Aumento de desplazados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2000" smtClean="0"/>
              <a:t>Aumento de enfermos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2000" smtClean="0"/>
              <a:t>Aumento de desempleo.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s-GT" sz="2100" b="1" smtClean="0"/>
              <a:t>Económicos:</a:t>
            </a:r>
            <a:endParaRPr lang="es-GT" sz="2100" smtClean="0"/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2000" smtClean="0"/>
              <a:t>Aumento uso medicamentos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s-GT" sz="2000" smtClean="0"/>
              <a:t>Pérdida Propiedad</a:t>
            </a:r>
            <a:r>
              <a:rPr lang="es-GT" sz="2700" smtClean="0"/>
              <a:t>, </a:t>
            </a:r>
            <a:r>
              <a:rPr lang="es-GT" sz="2000" smtClean="0"/>
              <a:t>Infraes-truc., Comunic. Plantas, Ha tos, Rec. Marino-costeros y la biodiversidad</a:t>
            </a:r>
            <a:r>
              <a:rPr lang="en-US" sz="200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388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ED0C809B-421F-4EDA-91A5-E08515814DC0}" type="slidenum">
              <a:rPr lang="en-US" sz="1200">
                <a:latin typeface="Verdana" pitchFamily="34" charset="0"/>
              </a:rPr>
              <a:pPr algn="r" eaLnBrk="1" hangingPunct="1"/>
              <a:t>8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772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s-GT" sz="2700" b="1" smtClean="0"/>
              <a:t>Escasez de Precipitación Pluvial</a:t>
            </a:r>
            <a:r>
              <a:rPr lang="es-GT" sz="3000" smtClean="0"/>
              <a:t> </a:t>
            </a:r>
            <a:r>
              <a:rPr lang="es-GT" sz="2700" b="1" smtClean="0"/>
              <a:t>(sequía)</a:t>
            </a:r>
            <a:br>
              <a:rPr lang="es-GT" sz="2700" b="1" smtClean="0"/>
            </a:br>
            <a:r>
              <a:rPr lang="es-GT" sz="2300" smtClean="0"/>
              <a:t>Algunos temas a considerar</a:t>
            </a:r>
            <a:endParaRPr lang="es-GT" sz="300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279525"/>
            <a:ext cx="3657600" cy="5029200"/>
          </a:xfrm>
        </p:spPr>
        <p:txBody>
          <a:bodyPr/>
          <a:lstStyle/>
          <a:p>
            <a:pPr marL="469900" indent="-469900" eaLnBrk="1" hangingPunct="1"/>
            <a:r>
              <a:rPr lang="es-GT" sz="2200" b="1" smtClean="0"/>
              <a:t>Factores Biofísicos</a:t>
            </a:r>
          </a:p>
          <a:p>
            <a:pPr marL="908050" lvl="1" indent="-436563" eaLnBrk="1" hangingPunct="1"/>
            <a:r>
              <a:rPr lang="es-GT" sz="1600" smtClean="0"/>
              <a:t>Reducción de caudales de ríos y de manantiales.</a:t>
            </a:r>
          </a:p>
          <a:p>
            <a:pPr marL="908050" lvl="1" indent="-436563" eaLnBrk="1" hangingPunct="1"/>
            <a:r>
              <a:rPr lang="es-GT" sz="1600" smtClean="0"/>
              <a:t>Reducción de niveles freá-ticos, ríos, lagos, lagunas.</a:t>
            </a:r>
          </a:p>
          <a:p>
            <a:pPr marL="908050" lvl="1" indent="-436563" eaLnBrk="1" hangingPunct="1"/>
            <a:r>
              <a:rPr lang="es-GT" sz="1600" smtClean="0"/>
              <a:t>Aumento de contamina-ción ambiental, ríos y acuíferos.</a:t>
            </a:r>
          </a:p>
          <a:p>
            <a:pPr marL="908050" lvl="1" indent="-436563" eaLnBrk="1" hangingPunct="1"/>
            <a:r>
              <a:rPr lang="es-GT" sz="1600" smtClean="0"/>
              <a:t>Aumento de incendios fo- restales y de pastizales.</a:t>
            </a:r>
          </a:p>
          <a:p>
            <a:pPr marL="908050" lvl="1" indent="-436563" eaLnBrk="1" hangingPunct="1"/>
            <a:r>
              <a:rPr lang="es-GT" sz="1600" smtClean="0"/>
              <a:t>Reducción de recarga de acuiferos, lagos, embalses</a:t>
            </a:r>
          </a:p>
          <a:p>
            <a:pPr marL="908050" lvl="1" indent="-436563" eaLnBrk="1" hangingPunct="1"/>
            <a:r>
              <a:rPr lang="es-GT" sz="1600" smtClean="0"/>
              <a:t>Pérdidas de cosechas, ani-males, recursos marino- costeros y biodiversidad)</a:t>
            </a:r>
          </a:p>
          <a:p>
            <a:pPr marL="908050" lvl="1" indent="-436563" eaLnBrk="1" hangingPunct="1"/>
            <a:endParaRPr lang="en-US" sz="1800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052513"/>
            <a:ext cx="4535487" cy="5486400"/>
          </a:xfrm>
        </p:spPr>
        <p:txBody>
          <a:bodyPr/>
          <a:lstStyle/>
          <a:p>
            <a:pPr marL="469900" indent="-469900" eaLnBrk="1" hangingPunct="1"/>
            <a:r>
              <a:rPr lang="es-GT" sz="2200" b="1" smtClean="0"/>
              <a:t>Factores Socio-económicos</a:t>
            </a:r>
          </a:p>
          <a:p>
            <a:pPr marL="469900" indent="-469900" eaLnBrk="1" hangingPunct="1"/>
            <a:r>
              <a:rPr lang="es-GT" sz="2200" b="1" smtClean="0"/>
              <a:t>Sociales</a:t>
            </a:r>
          </a:p>
          <a:p>
            <a:pPr marL="908050" lvl="1" indent="-436563" eaLnBrk="1" hangingPunct="1"/>
            <a:r>
              <a:rPr lang="es-GT" sz="1600" smtClean="0"/>
              <a:t>Problemas de salud y nutrición humana, animal y vegetal.</a:t>
            </a:r>
          </a:p>
          <a:p>
            <a:pPr marL="908050" lvl="1" indent="-436563" eaLnBrk="1" hangingPunct="1"/>
            <a:r>
              <a:rPr lang="es-GT" sz="1600" smtClean="0"/>
              <a:t>Pérdida de vidas y cosechas</a:t>
            </a:r>
          </a:p>
          <a:p>
            <a:pPr marL="908050" lvl="1" indent="-436563" eaLnBrk="1" hangingPunct="1"/>
            <a:r>
              <a:rPr lang="es-GT" sz="1600" smtClean="0"/>
              <a:t>Aumento de vectores, enfermedades y epidemias.</a:t>
            </a:r>
          </a:p>
          <a:p>
            <a:pPr marL="908050" lvl="1" indent="-436563" eaLnBrk="1" hangingPunct="1"/>
            <a:r>
              <a:rPr lang="es-GT" sz="1600" smtClean="0"/>
              <a:t>Incremento de migración y desplazados. </a:t>
            </a:r>
          </a:p>
          <a:p>
            <a:pPr marL="908050" lvl="1" indent="-436563" eaLnBrk="1" hangingPunct="1"/>
            <a:r>
              <a:rPr lang="es-GT" sz="1600" smtClean="0"/>
              <a:t>Pérdida de empleo y aumento de subempleo.</a:t>
            </a:r>
          </a:p>
          <a:p>
            <a:pPr marL="469900" indent="-469900" eaLnBrk="1" hangingPunct="1"/>
            <a:r>
              <a:rPr lang="es-GT" sz="2200" b="1" smtClean="0"/>
              <a:t>Económicos</a:t>
            </a:r>
          </a:p>
          <a:p>
            <a:pPr marL="908050" lvl="1" indent="-436563" eaLnBrk="1" hangingPunct="1"/>
            <a:r>
              <a:rPr lang="es-GT" sz="1600" smtClean="0"/>
              <a:t>Reduc. Capacidad de gene-ración hidroeléctrica</a:t>
            </a:r>
          </a:p>
          <a:p>
            <a:pPr marL="908050" lvl="1" indent="-436563" eaLnBrk="1" hangingPunct="1"/>
            <a:r>
              <a:rPr lang="es-GT" sz="1600" smtClean="0"/>
              <a:t>Pérdida de Turismo, Cosechas, Reducción de productividad</a:t>
            </a:r>
          </a:p>
        </p:txBody>
      </p:sp>
    </p:spTree>
    <p:extLst>
      <p:ext uri="{BB962C8B-B14F-4D97-AF65-F5344CB8AC3E}">
        <p14:creationId xmlns:p14="http://schemas.microsoft.com/office/powerpoint/2010/main" val="22863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Perdidas económicas</a:t>
            </a:r>
            <a:endParaRPr lang="es-GT" dirty="0"/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97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671</Words>
  <Application>Microsoft Office PowerPoint</Application>
  <PresentationFormat>Presentación en pantalla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Office Theme</vt:lpstr>
      <vt:lpstr>Principales Efectos e Impactos del Cambio Climático en Guatemala, Centro América</vt:lpstr>
      <vt:lpstr>Contenido</vt:lpstr>
      <vt:lpstr> CAMBIO CLIMÁTICO  </vt:lpstr>
      <vt:lpstr>Presentación de PowerPoint</vt:lpstr>
      <vt:lpstr>Presentación de PowerPoint</vt:lpstr>
      <vt:lpstr>Efectos del Cambio Climático</vt:lpstr>
      <vt:lpstr>Exceso Precipitación: Inundaciones-Precipitación Excesiva  Algunos temas a considerar</vt:lpstr>
      <vt:lpstr>Escasez de Precipitación Pluvial (sequía) Algunos temas a considerar</vt:lpstr>
      <vt:lpstr>Perdidas económicas</vt:lpstr>
      <vt:lpstr>Crecimiento de indicadores IPCC AR5</vt:lpstr>
      <vt:lpstr>Presentación de PowerPoint</vt:lpstr>
      <vt:lpstr>Estudio Germanwatch</vt:lpstr>
      <vt:lpstr>Presentación de PowerPoint</vt:lpstr>
      <vt:lpstr>Presentación de PowerPoint</vt:lpstr>
      <vt:lpstr>Estudio CEPAL: Estudios de Cambio Climático en América Latina, Procesos de Adaptación en América Latina. Dic. 2014.</vt:lpstr>
      <vt:lpstr>Estudio CEPAL</vt:lpstr>
      <vt:lpstr>Estudio CEPAL</vt:lpstr>
      <vt:lpstr>Estudio CEPAL</vt:lpstr>
      <vt:lpstr>Estudio CEPAL</vt:lpstr>
      <vt:lpstr>Estudio CEPAL</vt:lpstr>
      <vt:lpstr>Estudio CEPAL</vt:lpstr>
      <vt:lpstr>Estudio CEPAL</vt:lpstr>
      <vt:lpstr>Estudio CEPAL</vt:lpstr>
      <vt:lpstr>Estudio CEPAL</vt:lpstr>
      <vt:lpstr>Escenarios Específicos Biodiversidad y Recursos Forestales</vt:lpstr>
      <vt:lpstr>Conclusiones y Recomendaciones</vt:lpstr>
      <vt:lpstr>Conclusiones y Recomendaciones</vt:lpstr>
      <vt:lpstr>Presentación de PowerPoint</vt:lpstr>
    </vt:vector>
  </TitlesOfParts>
  <Company>MARN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Alberto Andrade</dc:creator>
  <cp:lastModifiedBy>MARN</cp:lastModifiedBy>
  <cp:revision>69</cp:revision>
  <dcterms:created xsi:type="dcterms:W3CDTF">2012-04-12T16:31:21Z</dcterms:created>
  <dcterms:modified xsi:type="dcterms:W3CDTF">2015-03-06T11:47:44Z</dcterms:modified>
</cp:coreProperties>
</file>