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723" r:id="rId3"/>
    <p:sldMasterId id="2147483735" r:id="rId4"/>
    <p:sldMasterId id="2147483747" r:id="rId5"/>
    <p:sldMasterId id="2147483760" r:id="rId6"/>
  </p:sldMasterIdLst>
  <p:notesMasterIdLst>
    <p:notesMasterId r:id="rId46"/>
  </p:notesMasterIdLst>
  <p:handoutMasterIdLst>
    <p:handoutMasterId r:id="rId47"/>
  </p:handoutMasterIdLst>
  <p:sldIdLst>
    <p:sldId id="390" r:id="rId7"/>
    <p:sldId id="381" r:id="rId8"/>
    <p:sldId id="256" r:id="rId9"/>
    <p:sldId id="257" r:id="rId10"/>
    <p:sldId id="391" r:id="rId11"/>
    <p:sldId id="377" r:id="rId12"/>
    <p:sldId id="360" r:id="rId13"/>
    <p:sldId id="353" r:id="rId14"/>
    <p:sldId id="378" r:id="rId15"/>
    <p:sldId id="332" r:id="rId16"/>
    <p:sldId id="380" r:id="rId17"/>
    <p:sldId id="338" r:id="rId18"/>
    <p:sldId id="339" r:id="rId19"/>
    <p:sldId id="382" r:id="rId20"/>
    <p:sldId id="383" r:id="rId21"/>
    <p:sldId id="384" r:id="rId22"/>
    <p:sldId id="385" r:id="rId23"/>
    <p:sldId id="386" r:id="rId24"/>
    <p:sldId id="387" r:id="rId25"/>
    <p:sldId id="361" r:id="rId26"/>
    <p:sldId id="362" r:id="rId27"/>
    <p:sldId id="340" r:id="rId28"/>
    <p:sldId id="341" r:id="rId29"/>
    <p:sldId id="342" r:id="rId30"/>
    <p:sldId id="389" r:id="rId31"/>
    <p:sldId id="363" r:id="rId32"/>
    <p:sldId id="364" r:id="rId33"/>
    <p:sldId id="365" r:id="rId34"/>
    <p:sldId id="366" r:id="rId35"/>
    <p:sldId id="367" r:id="rId36"/>
    <p:sldId id="368" r:id="rId37"/>
    <p:sldId id="369" r:id="rId38"/>
    <p:sldId id="370" r:id="rId39"/>
    <p:sldId id="371" r:id="rId40"/>
    <p:sldId id="373" r:id="rId41"/>
    <p:sldId id="374" r:id="rId42"/>
    <p:sldId id="375" r:id="rId43"/>
    <p:sldId id="376" r:id="rId44"/>
    <p:sldId id="388" r:id="rId45"/>
  </p:sldIdLst>
  <p:sldSz cx="10160000" cy="7620000"/>
  <p:notesSz cx="6858000" cy="9144000"/>
  <p:defaultTextStyle>
    <a:defPPr>
      <a:defRPr lang="en-US"/>
    </a:defPPr>
    <a:lvl1pPr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5pPr>
    <a:lvl6pPr marL="2286000" algn="l" defTabSz="9144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6pPr>
    <a:lvl7pPr marL="2743200" algn="l" defTabSz="9144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7pPr>
    <a:lvl8pPr marL="3200400" algn="l" defTabSz="9144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8pPr>
    <a:lvl9pPr marL="3657600" algn="l" defTabSz="9144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9pPr>
  </p:defaultTextStyle>
  <p:extLst>
    <p:ext uri="{EFAFB233-063F-42B5-8137-9DF3F51BA10A}">
      <p15:sldGuideLst xmlns:p15="http://schemas.microsoft.com/office/powerpoint/2012/main">
        <p15:guide id="1" orient="horz" pos="2400">
          <p15:clr>
            <a:srgbClr val="A4A3A4"/>
          </p15:clr>
        </p15:guide>
        <p15:guide id="2" pos="320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ricia Orantes" initials="PO" lastIdx="2" clrIdx="0">
    <p:extLst>
      <p:ext uri="{19B8F6BF-5375-455C-9EA6-DF929625EA0E}">
        <p15:presenceInfo xmlns:p15="http://schemas.microsoft.com/office/powerpoint/2012/main" userId="S-1-5-21-2900935381-904616967-523738652-1292" providerId="AD"/>
      </p:ext>
    </p:extLst>
  </p:cmAuthor>
  <p:cmAuthor id="2" name="Patricia Orantes" initials="PO [2]" lastIdx="23" clrIdx="1">
    <p:extLst>
      <p:ext uri="{19B8F6BF-5375-455C-9EA6-DF929625EA0E}">
        <p15:presenceInfo xmlns:p15="http://schemas.microsoft.com/office/powerpoint/2012/main" userId="S-1-5-21-878051583-233380639-1538882281-10832" providerId="AD"/>
      </p:ext>
    </p:extLst>
  </p:cmAuthor>
  <p:cmAuthor id="3" name="Danilo Valladares" initials="DV" lastIdx="2" clrIdx="2">
    <p:extLst>
      <p:ext uri="{19B8F6BF-5375-455C-9EA6-DF929625EA0E}">
        <p15:presenceInfo xmlns:p15="http://schemas.microsoft.com/office/powerpoint/2012/main" userId="S-1-5-21-878051583-233380639-1538882281-2082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80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0" d="100"/>
          <a:sy n="60" d="100"/>
        </p:scale>
        <p:origin x="1416" y="72"/>
      </p:cViewPr>
      <p:guideLst>
        <p:guide orient="horz" pos="2400"/>
        <p:guide pos="3200"/>
      </p:guideLst>
    </p:cSldViewPr>
  </p:slideViewPr>
  <p:notesTextViewPr>
    <p:cViewPr>
      <p:scale>
        <a:sx n="1" d="1"/>
        <a:sy n="1" d="1"/>
      </p:scale>
      <p:origin x="0" y="0"/>
    </p:cViewPr>
  </p:notesTextViewPr>
  <p:notesViewPr>
    <p:cSldViewPr>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C741D5B-507F-4779-93E0-6606475644DE}" type="datetimeFigureOut">
              <a:rPr lang="en-US" smtClean="0"/>
              <a:t>3/6/2015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CAEAF99-742B-4286-8BCA-449BAFE29BD1}" type="slidenum">
              <a:rPr lang="en-US" smtClean="0"/>
              <a:t>‹Nº›</a:t>
            </a:fld>
            <a:endParaRPr lang="en-US"/>
          </a:p>
        </p:txBody>
      </p:sp>
    </p:spTree>
    <p:extLst>
      <p:ext uri="{BB962C8B-B14F-4D97-AF65-F5344CB8AC3E}">
        <p14:creationId xmlns:p14="http://schemas.microsoft.com/office/powerpoint/2010/main" val="36783248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29"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8130"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896266305"/>
      </p:ext>
    </p:extLst>
  </p:cSld>
  <p:clrMap bg1="lt1" tx1="dk1" bg2="lt2" tx2="dk2" accent1="accent1" accent2="accent2" accent3="accent3" accent4="accent4" accent5="accent5" accent6="accent6" hlink="hlink" folHlink="folHlink"/>
  <p:notesStyle>
    <a:lvl1pPr algn="l" rtl="0" fontAlgn="base">
      <a:spcBef>
        <a:spcPct val="0"/>
      </a:spcBef>
      <a:spcAft>
        <a:spcPct val="0"/>
      </a:spcAft>
      <a:defRPr sz="1200" kern="1200">
        <a:solidFill>
          <a:schemeClr val="tx1"/>
        </a:solidFill>
        <a:latin typeface="Gill Sans" charset="0"/>
        <a:ea typeface="+mn-ea"/>
        <a:cs typeface="+mn-cs"/>
      </a:defRPr>
    </a:lvl1pPr>
    <a:lvl2pPr marL="457200" algn="l" rtl="0" fontAlgn="base">
      <a:spcBef>
        <a:spcPct val="0"/>
      </a:spcBef>
      <a:spcAft>
        <a:spcPct val="0"/>
      </a:spcAft>
      <a:defRPr sz="1200" kern="1200">
        <a:solidFill>
          <a:schemeClr val="tx1"/>
        </a:solidFill>
        <a:latin typeface="Gill Sans" charset="0"/>
        <a:ea typeface="+mn-ea"/>
        <a:cs typeface="+mn-cs"/>
      </a:defRPr>
    </a:lvl2pPr>
    <a:lvl3pPr marL="914400" algn="l" rtl="0" fontAlgn="base">
      <a:spcBef>
        <a:spcPct val="0"/>
      </a:spcBef>
      <a:spcAft>
        <a:spcPct val="0"/>
      </a:spcAft>
      <a:defRPr sz="1200" kern="1200">
        <a:solidFill>
          <a:schemeClr val="tx1"/>
        </a:solidFill>
        <a:latin typeface="Gill Sans" charset="0"/>
        <a:ea typeface="+mn-ea"/>
        <a:cs typeface="+mn-cs"/>
      </a:defRPr>
    </a:lvl3pPr>
    <a:lvl4pPr marL="1371600" algn="l" rtl="0" fontAlgn="base">
      <a:spcBef>
        <a:spcPct val="0"/>
      </a:spcBef>
      <a:spcAft>
        <a:spcPct val="0"/>
      </a:spcAft>
      <a:defRPr sz="1200" kern="1200">
        <a:solidFill>
          <a:schemeClr val="tx1"/>
        </a:solidFill>
        <a:latin typeface="Gill Sans" charset="0"/>
        <a:ea typeface="+mn-ea"/>
        <a:cs typeface="+mn-cs"/>
      </a:defRPr>
    </a:lvl4pPr>
    <a:lvl5pPr marL="1828800" algn="l" rtl="0" fontAlgn="base">
      <a:spcBef>
        <a:spcPct val="0"/>
      </a:spcBef>
      <a:spcAft>
        <a:spcPct val="0"/>
      </a:spcAft>
      <a:defRPr sz="1200" kern="1200">
        <a:solidFill>
          <a:schemeClr val="tx1"/>
        </a:solidFill>
        <a:latin typeface="Gill San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23555" name="2 Marcador de notas"/>
          <p:cNvSpPr>
            <a:spLocks noGrp="1"/>
          </p:cNvSpPr>
          <p:nvPr>
            <p:ph type="body" idx="1"/>
          </p:nvPr>
        </p:nvSpPr>
        <p:spPr>
          <a:xfrm>
            <a:off x="350520" y="4288288"/>
            <a:ext cx="6161688" cy="4753107"/>
          </a:xfrm>
          <a:ln/>
        </p:spPr>
        <p:txBody>
          <a:bodyPr>
            <a:normAutofit/>
          </a:bodyPr>
          <a:lstStyle/>
          <a:p>
            <a:pPr algn="just">
              <a:defRPr/>
            </a:pPr>
            <a:r>
              <a:rPr lang="es-GT" dirty="0" smtClean="0">
                <a:latin typeface="+mj-lt"/>
                <a:ea typeface="ヒラギノ角ゴ ProN W3"/>
                <a:cs typeface="Calibri" pitchFamily="34" charset="0"/>
                <a:sym typeface="Calibri" pitchFamily="34" charset="0"/>
              </a:rPr>
              <a:t>A manera de antecedentes de este problema, los análisis históricos muestran que en Guatemala en  el año </a:t>
            </a:r>
            <a:r>
              <a:rPr lang="es-GT" dirty="0" smtClean="0">
                <a:latin typeface="+mj-lt"/>
                <a:ea typeface="ヒラギノ角ゴ ProN W3"/>
                <a:cs typeface="Calibri Bold" pitchFamily="34" charset="0"/>
                <a:sym typeface="Calibri Bold" pitchFamily="34" charset="0"/>
              </a:rPr>
              <a:t>1950</a:t>
            </a:r>
            <a:r>
              <a:rPr lang="es-GT" dirty="0" smtClean="0">
                <a:latin typeface="+mj-lt"/>
                <a:ea typeface="ヒラギノ角ゴ ProN W3"/>
                <a:cs typeface="Calibri" pitchFamily="34" charset="0"/>
                <a:sym typeface="Calibri" pitchFamily="34" charset="0"/>
              </a:rPr>
              <a:t>, el bosque cubría una extensión territorial de </a:t>
            </a:r>
            <a:r>
              <a:rPr lang="es-GT" b="1" dirty="0" smtClean="0">
                <a:latin typeface="+mj-lt"/>
                <a:ea typeface="ヒラギノ角ゴ ProN W3"/>
                <a:cs typeface="Calibri" pitchFamily="34" charset="0"/>
                <a:sym typeface="Calibri" pitchFamily="34" charset="0"/>
              </a:rPr>
              <a:t>6.9</a:t>
            </a:r>
            <a:r>
              <a:rPr lang="es-GT" dirty="0" smtClean="0">
                <a:latin typeface="+mj-lt"/>
                <a:ea typeface="ヒラギノ角ゴ ProN W3"/>
                <a:cs typeface="Calibri Bold" pitchFamily="34" charset="0"/>
                <a:sym typeface="Calibri Bold" pitchFamily="34" charset="0"/>
              </a:rPr>
              <a:t> millones de hectáreas.</a:t>
            </a:r>
          </a:p>
          <a:p>
            <a:pPr algn="just">
              <a:defRPr/>
            </a:pPr>
            <a:endParaRPr lang="es-GT" dirty="0" smtClean="0">
              <a:latin typeface="+mj-lt"/>
              <a:ea typeface="ヒラギノ角ゴ ProN W3"/>
              <a:cs typeface="Calibri Bold" pitchFamily="34" charset="0"/>
              <a:sym typeface="Calibri Bold" pitchFamily="34" charset="0"/>
            </a:endParaRPr>
          </a:p>
          <a:p>
            <a:pPr algn="just">
              <a:defRPr/>
            </a:pPr>
            <a:r>
              <a:rPr lang="es-GT" dirty="0" smtClean="0">
                <a:latin typeface="+mj-lt"/>
                <a:cs typeface="Calibri" pitchFamily="34" charset="0"/>
                <a:sym typeface="Calibri" pitchFamily="34" charset="0"/>
              </a:rPr>
              <a:t>Para el año </a:t>
            </a:r>
            <a:r>
              <a:rPr lang="es-GT" dirty="0" smtClean="0">
                <a:latin typeface="+mj-lt"/>
                <a:cs typeface="Calibri Bold" pitchFamily="34" charset="0"/>
                <a:sym typeface="Calibri Bold" pitchFamily="34" charset="0"/>
              </a:rPr>
              <a:t>2001</a:t>
            </a:r>
            <a:r>
              <a:rPr lang="es-GT" dirty="0" smtClean="0">
                <a:latin typeface="+mj-lt"/>
                <a:cs typeface="Calibri" pitchFamily="34" charset="0"/>
                <a:sym typeface="Calibri" pitchFamily="34" charset="0"/>
              </a:rPr>
              <a:t> esa extensión de bosque había sido reducida a  </a:t>
            </a:r>
            <a:r>
              <a:rPr lang="es-GT" dirty="0" smtClean="0">
                <a:latin typeface="+mj-lt"/>
                <a:cs typeface="Calibri" pitchFamily="34" charset="0"/>
                <a:sym typeface="Calibri Bold" pitchFamily="34" charset="0"/>
              </a:rPr>
              <a:t>3.8</a:t>
            </a:r>
            <a:r>
              <a:rPr lang="es-GT" dirty="0" smtClean="0">
                <a:latin typeface="+mj-lt"/>
                <a:cs typeface="Calibri Bold" pitchFamily="34" charset="0"/>
                <a:sym typeface="Calibri Bold" pitchFamily="34" charset="0"/>
              </a:rPr>
              <a:t> millones de hectáreas. Es decir de un 70% de cobertura pasamos a un 38% de cobertura a nivel nacional.</a:t>
            </a:r>
          </a:p>
          <a:p>
            <a:pPr algn="just">
              <a:defRPr/>
            </a:pPr>
            <a:endParaRPr lang="es-GT" dirty="0" smtClean="0">
              <a:latin typeface="+mj-lt"/>
              <a:cs typeface="Calibri Bold" pitchFamily="34" charset="0"/>
              <a:sym typeface="Calibri Bold" pitchFamily="34" charset="0"/>
            </a:endParaRPr>
          </a:p>
          <a:p>
            <a:pPr algn="just">
              <a:defRPr/>
            </a:pPr>
            <a:r>
              <a:rPr lang="es-GT" dirty="0" smtClean="0">
                <a:latin typeface="+mj-lt"/>
                <a:cs typeface="Calibri" pitchFamily="34" charset="0"/>
                <a:sym typeface="Calibri" pitchFamily="34" charset="0"/>
              </a:rPr>
              <a:t>Para el </a:t>
            </a:r>
            <a:r>
              <a:rPr lang="es-GT" dirty="0" smtClean="0">
                <a:latin typeface="+mj-lt"/>
                <a:cs typeface="Calibri Bold" pitchFamily="34" charset="0"/>
                <a:sym typeface="Calibri Bold" pitchFamily="34" charset="0"/>
              </a:rPr>
              <a:t>2006</a:t>
            </a:r>
            <a:r>
              <a:rPr lang="es-GT" dirty="0" smtClean="0">
                <a:latin typeface="+mj-lt"/>
                <a:cs typeface="Calibri" pitchFamily="34" charset="0"/>
                <a:sym typeface="Calibri" pitchFamily="34" charset="0"/>
              </a:rPr>
              <a:t> como vimos en la última medición, esa extensión de bosque fue reducida a  </a:t>
            </a:r>
            <a:r>
              <a:rPr lang="es-GT" dirty="0" smtClean="0">
                <a:latin typeface="+mj-lt"/>
                <a:cs typeface="Calibri Bold" pitchFamily="34" charset="0"/>
                <a:sym typeface="Calibri Bold" pitchFamily="34" charset="0"/>
              </a:rPr>
              <a:t>3.9 millones de hectáreas, </a:t>
            </a:r>
            <a:r>
              <a:rPr lang="es-GT" b="1" dirty="0" smtClean="0">
                <a:latin typeface="+mj-lt"/>
                <a:cs typeface="Calibri Bold" pitchFamily="34" charset="0"/>
                <a:sym typeface="Calibri Bold" pitchFamily="34" charset="0"/>
              </a:rPr>
              <a:t>determinando que la perdida neta paso de 73,000 has a 48,000 has, representando una tasa de deforestación de 1.1%.</a:t>
            </a:r>
          </a:p>
          <a:p>
            <a:pPr algn="just">
              <a:defRPr/>
            </a:pPr>
            <a:endParaRPr lang="es-GT" b="1" dirty="0" smtClean="0">
              <a:latin typeface="+mj-lt"/>
              <a:cs typeface="Calibri Bold" pitchFamily="34" charset="0"/>
              <a:sym typeface="Calibri Bold" pitchFamily="34" charset="0"/>
            </a:endParaRPr>
          </a:p>
          <a:p>
            <a:pPr>
              <a:defRPr/>
            </a:pPr>
            <a:r>
              <a:rPr lang="es-GT" dirty="0" smtClean="0">
                <a:latin typeface="+mj-lt"/>
              </a:rPr>
              <a:t>Uno de los datos más concretos es la pérdida bruta de poco mas de 100 mil hectáreas anuales (100 mil campos de futbol aproximadamente) de bosque natural para el período 2001-2006 (en el lapso anterior fueron al menos 83 mil hectáreas). La pérdida neta fue de casi 49 mil hectáreas (73 mil hectáreas en el período previo), ya que se registraron 32 mil hectáreas de regeneración natural y unas 17 mil hectáreas de plantaciones forestales (unas 10 mil hectáreas de regeneración natural y plantaciones en el período anterior).</a:t>
            </a:r>
          </a:p>
          <a:p>
            <a:pPr>
              <a:defRPr/>
            </a:pPr>
            <a:endParaRPr lang="es-GT" dirty="0" smtClean="0">
              <a:latin typeface="+mj-lt"/>
            </a:endParaRPr>
          </a:p>
          <a:p>
            <a:pPr>
              <a:defRPr/>
            </a:pPr>
            <a:r>
              <a:rPr lang="es-GT" dirty="0" smtClean="0">
                <a:latin typeface="+mj-lt"/>
              </a:rPr>
              <a:t>Parte de los hallazgos,  es que hay municipios donde la deforestación se ha duplicado . Primero, porque la deforestación bruta (que afecta al bosque natural denso) es de casi 2.5% anual; segundo, porque la permanencia de la regeneración natural es incierta; tercero, porque al menos el 38% de la deforestación bruta tuvo lugar en las áreas protegidas y cuarto, porque en algunos municipios la deforestación hasta se ha duplicado respecto del período anterior, destacando San Andrés y Flores (Petén), Livingston y El Estor (Izabal), </a:t>
            </a:r>
            <a:r>
              <a:rPr lang="es-GT" dirty="0" err="1" smtClean="0">
                <a:latin typeface="+mj-lt"/>
              </a:rPr>
              <a:t>Purulhá</a:t>
            </a:r>
            <a:r>
              <a:rPr lang="es-GT" dirty="0" smtClean="0">
                <a:latin typeface="+mj-lt"/>
              </a:rPr>
              <a:t> (Baja Verapaz); </a:t>
            </a:r>
            <a:r>
              <a:rPr lang="es-GT" dirty="0" err="1" smtClean="0">
                <a:latin typeface="+mj-lt"/>
              </a:rPr>
              <a:t>Nebaj</a:t>
            </a:r>
            <a:r>
              <a:rPr lang="es-GT" dirty="0" smtClean="0">
                <a:latin typeface="+mj-lt"/>
              </a:rPr>
              <a:t>, </a:t>
            </a:r>
            <a:r>
              <a:rPr lang="es-GT" dirty="0" err="1" smtClean="0">
                <a:latin typeface="+mj-lt"/>
              </a:rPr>
              <a:t>Joyabaj</a:t>
            </a:r>
            <a:r>
              <a:rPr lang="es-GT" dirty="0" smtClean="0">
                <a:latin typeface="+mj-lt"/>
              </a:rPr>
              <a:t>, </a:t>
            </a:r>
            <a:r>
              <a:rPr lang="es-GT" dirty="0" err="1" smtClean="0">
                <a:latin typeface="+mj-lt"/>
              </a:rPr>
              <a:t>Cunén</a:t>
            </a:r>
            <a:r>
              <a:rPr lang="es-GT" dirty="0" smtClean="0">
                <a:latin typeface="+mj-lt"/>
              </a:rPr>
              <a:t> y </a:t>
            </a:r>
            <a:r>
              <a:rPr lang="es-GT" dirty="0" err="1" smtClean="0">
                <a:latin typeface="+mj-lt"/>
              </a:rPr>
              <a:t>Chichicastenango</a:t>
            </a:r>
            <a:r>
              <a:rPr lang="es-GT" dirty="0" smtClean="0">
                <a:latin typeface="+mj-lt"/>
              </a:rPr>
              <a:t> (Quiché) y San Martín </a:t>
            </a:r>
            <a:r>
              <a:rPr lang="es-GT" dirty="0" err="1" smtClean="0">
                <a:latin typeface="+mj-lt"/>
              </a:rPr>
              <a:t>Jilotepeque</a:t>
            </a:r>
            <a:r>
              <a:rPr lang="es-GT" dirty="0" smtClean="0">
                <a:latin typeface="+mj-lt"/>
              </a:rPr>
              <a:t> (Chimaltenango).</a:t>
            </a:r>
          </a:p>
          <a:p>
            <a:pPr>
              <a:defRPr/>
            </a:pPr>
            <a:endParaRPr lang="es-GT" dirty="0" smtClean="0"/>
          </a:p>
          <a:p>
            <a:pPr algn="just">
              <a:defRPr/>
            </a:pPr>
            <a:endParaRPr lang="es-GT" b="1" dirty="0" smtClean="0">
              <a:latin typeface="Calibri Bold" pitchFamily="34" charset="0"/>
              <a:cs typeface="Calibri Bold" pitchFamily="34" charset="0"/>
              <a:sym typeface="Calibri Bold" pitchFamily="34" charset="0"/>
            </a:endParaRPr>
          </a:p>
          <a:p>
            <a:pPr algn="just">
              <a:defRPr/>
            </a:pPr>
            <a:endParaRPr lang="es-GT" dirty="0" smtClean="0">
              <a:latin typeface="Calibri Bold" pitchFamily="34" charset="0"/>
              <a:cs typeface="Calibri Bold" pitchFamily="34" charset="0"/>
              <a:sym typeface="Calibri Bold" pitchFamily="34" charset="0"/>
            </a:endParaRPr>
          </a:p>
          <a:p>
            <a:pPr algn="just">
              <a:defRPr/>
            </a:pPr>
            <a:endParaRPr lang="es-GT" dirty="0" smtClean="0">
              <a:latin typeface="Calibri Bold" pitchFamily="34" charset="0"/>
              <a:cs typeface="Calibri Bold" pitchFamily="34" charset="0"/>
              <a:sym typeface="Calibri Bold" pitchFamily="34" charset="0"/>
            </a:endParaRPr>
          </a:p>
          <a:p>
            <a:pPr algn="just">
              <a:defRPr/>
            </a:pPr>
            <a:endParaRPr lang="es-GT" sz="1600" dirty="0">
              <a:latin typeface="Calibri Bold" pitchFamily="34" charset="0"/>
              <a:ea typeface="ヒラギノ角ゴ ProN W3"/>
              <a:cs typeface="ヒラギノ角ゴ ProN W3"/>
              <a:sym typeface="Calibri Bold" pitchFamily="34" charset="0"/>
            </a:endParaRPr>
          </a:p>
          <a:p>
            <a:pPr algn="just">
              <a:defRPr/>
            </a:pPr>
            <a:endParaRPr lang="es-GT" sz="1600" dirty="0">
              <a:latin typeface="Calibri Bold" pitchFamily="34" charset="0"/>
              <a:ea typeface="ヒラギノ角ゴ ProN W3"/>
              <a:cs typeface="ヒラギノ角ゴ ProN W3"/>
              <a:sym typeface="Calibri Bold" pitchFamily="34" charset="0"/>
            </a:endParaRPr>
          </a:p>
          <a:p>
            <a:pPr algn="just">
              <a:defRPr/>
            </a:pPr>
            <a:endParaRPr lang="es-GT" dirty="0" smtClean="0">
              <a:latin typeface="Arial" pitchFamily="34" charset="0"/>
            </a:endParaRPr>
          </a:p>
          <a:p>
            <a:pPr algn="just">
              <a:defRPr/>
            </a:pPr>
            <a:endParaRPr lang="es-GT" dirty="0" smtClean="0">
              <a:latin typeface="Arial" pitchFamily="34" charset="0"/>
            </a:endParaRPr>
          </a:p>
        </p:txBody>
      </p:sp>
    </p:spTree>
    <p:extLst>
      <p:ext uri="{BB962C8B-B14F-4D97-AF65-F5344CB8AC3E}">
        <p14:creationId xmlns:p14="http://schemas.microsoft.com/office/powerpoint/2010/main" val="3699619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T" dirty="0" smtClean="0"/>
              <a:t>EL dato de empleos</a:t>
            </a:r>
            <a:r>
              <a:rPr lang="es-GT" baseline="0" dirty="0" smtClean="0"/>
              <a:t> temporales incluye la contabilidad de jornales (particularmente los jornales se reportan desde Verapaces)</a:t>
            </a:r>
            <a:endParaRPr lang="es-GT" dirty="0"/>
          </a:p>
        </p:txBody>
      </p:sp>
    </p:spTree>
    <p:extLst>
      <p:ext uri="{BB962C8B-B14F-4D97-AF65-F5344CB8AC3E}">
        <p14:creationId xmlns:p14="http://schemas.microsoft.com/office/powerpoint/2010/main" val="1068857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T" dirty="0" smtClean="0"/>
              <a:t>Se desarrolló</a:t>
            </a:r>
            <a:r>
              <a:rPr lang="es-GT" baseline="0" dirty="0" smtClean="0"/>
              <a:t> la primera línea base y todo este trabajo sirvió de base para establecer las líneas </a:t>
            </a:r>
            <a:r>
              <a:rPr lang="es-GT" baseline="0" dirty="0" err="1" smtClean="0"/>
              <a:t>subnacionales</a:t>
            </a:r>
            <a:r>
              <a:rPr lang="es-GT" baseline="0" dirty="0" smtClean="0"/>
              <a:t> de base para todo el país</a:t>
            </a:r>
            <a:endParaRPr lang="es-GT" dirty="0"/>
          </a:p>
        </p:txBody>
      </p:sp>
    </p:spTree>
    <p:extLst>
      <p:ext uri="{BB962C8B-B14F-4D97-AF65-F5344CB8AC3E}">
        <p14:creationId xmlns:p14="http://schemas.microsoft.com/office/powerpoint/2010/main" val="2105429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70000" y="1247775"/>
            <a:ext cx="7620000" cy="2652713"/>
          </a:xfrm>
        </p:spPr>
        <p:txBody>
          <a:bodyPr anchor="b"/>
          <a:lstStyle>
            <a:lvl1pPr algn="ctr">
              <a:defRPr sz="6000"/>
            </a:lvl1pPr>
          </a:lstStyle>
          <a:p>
            <a:r>
              <a:rPr lang="en-US" smtClean="0"/>
              <a:t>Click to edit Master title style</a:t>
            </a:r>
            <a:endParaRPr lang="es-GT"/>
          </a:p>
        </p:txBody>
      </p:sp>
      <p:sp>
        <p:nvSpPr>
          <p:cNvPr id="3" name="Subtitle 2"/>
          <p:cNvSpPr>
            <a:spLocks noGrp="1"/>
          </p:cNvSpPr>
          <p:nvPr>
            <p:ph type="subTitle" idx="1"/>
          </p:nvPr>
        </p:nvSpPr>
        <p:spPr>
          <a:xfrm>
            <a:off x="1270000" y="4002088"/>
            <a:ext cx="7620000" cy="18399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GT"/>
          </a:p>
        </p:txBody>
      </p:sp>
    </p:spTree>
    <p:extLst>
      <p:ext uri="{BB962C8B-B14F-4D97-AF65-F5344CB8AC3E}">
        <p14:creationId xmlns:p14="http://schemas.microsoft.com/office/powerpoint/2010/main" val="128308034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G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GT"/>
          </a:p>
        </p:txBody>
      </p:sp>
    </p:spTree>
    <p:extLst>
      <p:ext uri="{BB962C8B-B14F-4D97-AF65-F5344CB8AC3E}">
        <p14:creationId xmlns:p14="http://schemas.microsoft.com/office/powerpoint/2010/main" val="51021773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4800"/>
            <a:ext cx="2286000" cy="7315200"/>
          </a:xfrm>
        </p:spPr>
        <p:txBody>
          <a:bodyPr vert="eaVert"/>
          <a:lstStyle/>
          <a:p>
            <a:r>
              <a:rPr lang="en-US" smtClean="0"/>
              <a:t>Click to edit Master title style</a:t>
            </a:r>
            <a:endParaRPr lang="es-GT"/>
          </a:p>
        </p:txBody>
      </p:sp>
      <p:sp>
        <p:nvSpPr>
          <p:cNvPr id="3" name="Vertical Text Placeholder 2"/>
          <p:cNvSpPr>
            <a:spLocks noGrp="1"/>
          </p:cNvSpPr>
          <p:nvPr>
            <p:ph type="body" orient="vert" idx="1"/>
          </p:nvPr>
        </p:nvSpPr>
        <p:spPr>
          <a:xfrm>
            <a:off x="508000" y="304800"/>
            <a:ext cx="6705600" cy="7315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GT"/>
          </a:p>
        </p:txBody>
      </p:sp>
    </p:spTree>
    <p:extLst>
      <p:ext uri="{BB962C8B-B14F-4D97-AF65-F5344CB8AC3E}">
        <p14:creationId xmlns:p14="http://schemas.microsoft.com/office/powerpoint/2010/main" val="133398894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70000" y="1247775"/>
            <a:ext cx="7620000" cy="2652713"/>
          </a:xfrm>
        </p:spPr>
        <p:txBody>
          <a:bodyPr anchor="b"/>
          <a:lstStyle>
            <a:lvl1pPr algn="ctr">
              <a:defRPr sz="6000"/>
            </a:lvl1pPr>
          </a:lstStyle>
          <a:p>
            <a:r>
              <a:rPr lang="en-US" smtClean="0"/>
              <a:t>Click to edit Master title style</a:t>
            </a:r>
            <a:endParaRPr lang="es-GT"/>
          </a:p>
        </p:txBody>
      </p:sp>
      <p:sp>
        <p:nvSpPr>
          <p:cNvPr id="3" name="Subtitle 2"/>
          <p:cNvSpPr>
            <a:spLocks noGrp="1"/>
          </p:cNvSpPr>
          <p:nvPr>
            <p:ph type="subTitle" idx="1"/>
          </p:nvPr>
        </p:nvSpPr>
        <p:spPr>
          <a:xfrm>
            <a:off x="1270000" y="4002088"/>
            <a:ext cx="7620000" cy="18399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GT"/>
          </a:p>
        </p:txBody>
      </p:sp>
    </p:spTree>
    <p:extLst>
      <p:ext uri="{BB962C8B-B14F-4D97-AF65-F5344CB8AC3E}">
        <p14:creationId xmlns:p14="http://schemas.microsoft.com/office/powerpoint/2010/main" val="151056271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G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GT"/>
          </a:p>
        </p:txBody>
      </p:sp>
    </p:spTree>
    <p:extLst>
      <p:ext uri="{BB962C8B-B14F-4D97-AF65-F5344CB8AC3E}">
        <p14:creationId xmlns:p14="http://schemas.microsoft.com/office/powerpoint/2010/main" val="241845228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738" y="1900238"/>
            <a:ext cx="8763000" cy="3168650"/>
          </a:xfrm>
        </p:spPr>
        <p:txBody>
          <a:bodyPr anchor="b"/>
          <a:lstStyle>
            <a:lvl1pPr>
              <a:defRPr sz="6000"/>
            </a:lvl1pPr>
          </a:lstStyle>
          <a:p>
            <a:r>
              <a:rPr lang="en-US" smtClean="0"/>
              <a:t>Click to edit Master title style</a:t>
            </a:r>
            <a:endParaRPr lang="es-GT"/>
          </a:p>
        </p:txBody>
      </p:sp>
      <p:sp>
        <p:nvSpPr>
          <p:cNvPr id="3" name="Text Placeholder 2"/>
          <p:cNvSpPr>
            <a:spLocks noGrp="1"/>
          </p:cNvSpPr>
          <p:nvPr>
            <p:ph type="body" idx="1"/>
          </p:nvPr>
        </p:nvSpPr>
        <p:spPr>
          <a:xfrm>
            <a:off x="693738" y="5099050"/>
            <a:ext cx="8763000" cy="16668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231469100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GT"/>
          </a:p>
        </p:txBody>
      </p:sp>
      <p:sp>
        <p:nvSpPr>
          <p:cNvPr id="3" name="Content Placeholder 2"/>
          <p:cNvSpPr>
            <a:spLocks noGrp="1"/>
          </p:cNvSpPr>
          <p:nvPr>
            <p:ph sz="half" idx="1"/>
          </p:nvPr>
        </p:nvSpPr>
        <p:spPr>
          <a:xfrm>
            <a:off x="508000" y="1778000"/>
            <a:ext cx="4495800" cy="584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GT"/>
          </a:p>
        </p:txBody>
      </p:sp>
      <p:sp>
        <p:nvSpPr>
          <p:cNvPr id="4" name="Content Placeholder 3"/>
          <p:cNvSpPr>
            <a:spLocks noGrp="1"/>
          </p:cNvSpPr>
          <p:nvPr>
            <p:ph sz="half" idx="2"/>
          </p:nvPr>
        </p:nvSpPr>
        <p:spPr>
          <a:xfrm>
            <a:off x="5156200" y="1778000"/>
            <a:ext cx="4495800" cy="584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GT"/>
          </a:p>
        </p:txBody>
      </p:sp>
    </p:spTree>
    <p:extLst>
      <p:ext uri="{BB962C8B-B14F-4D97-AF65-F5344CB8AC3E}">
        <p14:creationId xmlns:p14="http://schemas.microsoft.com/office/powerpoint/2010/main" val="124825219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0088" y="406400"/>
            <a:ext cx="8763000" cy="1471613"/>
          </a:xfrm>
        </p:spPr>
        <p:txBody>
          <a:bodyPr/>
          <a:lstStyle/>
          <a:p>
            <a:r>
              <a:rPr lang="en-US" smtClean="0"/>
              <a:t>Click to edit Master title style</a:t>
            </a:r>
            <a:endParaRPr lang="es-GT"/>
          </a:p>
        </p:txBody>
      </p:sp>
      <p:sp>
        <p:nvSpPr>
          <p:cNvPr id="3" name="Text Placeholder 2"/>
          <p:cNvSpPr>
            <a:spLocks noGrp="1"/>
          </p:cNvSpPr>
          <p:nvPr>
            <p:ph type="body" idx="1"/>
          </p:nvPr>
        </p:nvSpPr>
        <p:spPr>
          <a:xfrm>
            <a:off x="700088" y="1868488"/>
            <a:ext cx="4297362" cy="9144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00088" y="2782888"/>
            <a:ext cx="4297362" cy="4094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GT"/>
          </a:p>
        </p:txBody>
      </p:sp>
      <p:sp>
        <p:nvSpPr>
          <p:cNvPr id="5" name="Text Placeholder 4"/>
          <p:cNvSpPr>
            <a:spLocks noGrp="1"/>
          </p:cNvSpPr>
          <p:nvPr>
            <p:ph type="body" sz="quarter" idx="3"/>
          </p:nvPr>
        </p:nvSpPr>
        <p:spPr>
          <a:xfrm>
            <a:off x="5143500" y="1868488"/>
            <a:ext cx="4319588" cy="9144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43500" y="2782888"/>
            <a:ext cx="4319588" cy="4094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GT"/>
          </a:p>
        </p:txBody>
      </p:sp>
    </p:spTree>
    <p:extLst>
      <p:ext uri="{BB962C8B-B14F-4D97-AF65-F5344CB8AC3E}">
        <p14:creationId xmlns:p14="http://schemas.microsoft.com/office/powerpoint/2010/main" val="260395205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GT"/>
          </a:p>
        </p:txBody>
      </p:sp>
    </p:spTree>
    <p:extLst>
      <p:ext uri="{BB962C8B-B14F-4D97-AF65-F5344CB8AC3E}">
        <p14:creationId xmlns:p14="http://schemas.microsoft.com/office/powerpoint/2010/main" val="13207182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771659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0088" y="508000"/>
            <a:ext cx="3276600" cy="1778000"/>
          </a:xfrm>
        </p:spPr>
        <p:txBody>
          <a:bodyPr anchor="b"/>
          <a:lstStyle>
            <a:lvl1pPr>
              <a:defRPr sz="3200"/>
            </a:lvl1pPr>
          </a:lstStyle>
          <a:p>
            <a:r>
              <a:rPr lang="en-US" smtClean="0"/>
              <a:t>Click to edit Master title style</a:t>
            </a:r>
            <a:endParaRPr lang="es-GT"/>
          </a:p>
        </p:txBody>
      </p:sp>
      <p:sp>
        <p:nvSpPr>
          <p:cNvPr id="3" name="Content Placeholder 2"/>
          <p:cNvSpPr>
            <a:spLocks noGrp="1"/>
          </p:cNvSpPr>
          <p:nvPr>
            <p:ph idx="1"/>
          </p:nvPr>
        </p:nvSpPr>
        <p:spPr>
          <a:xfrm>
            <a:off x="4319588" y="1096963"/>
            <a:ext cx="5143500" cy="54149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GT"/>
          </a:p>
        </p:txBody>
      </p:sp>
      <p:sp>
        <p:nvSpPr>
          <p:cNvPr id="4" name="Text Placeholder 3"/>
          <p:cNvSpPr>
            <a:spLocks noGrp="1"/>
          </p:cNvSpPr>
          <p:nvPr>
            <p:ph type="body" sz="half" idx="2"/>
          </p:nvPr>
        </p:nvSpPr>
        <p:spPr>
          <a:xfrm>
            <a:off x="700088" y="2286000"/>
            <a:ext cx="3276600" cy="42354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56276668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G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GT"/>
          </a:p>
        </p:txBody>
      </p:sp>
    </p:spTree>
    <p:extLst>
      <p:ext uri="{BB962C8B-B14F-4D97-AF65-F5344CB8AC3E}">
        <p14:creationId xmlns:p14="http://schemas.microsoft.com/office/powerpoint/2010/main" val="345561025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0088" y="508000"/>
            <a:ext cx="3276600" cy="1778000"/>
          </a:xfrm>
        </p:spPr>
        <p:txBody>
          <a:bodyPr anchor="b"/>
          <a:lstStyle>
            <a:lvl1pPr>
              <a:defRPr sz="3200"/>
            </a:lvl1pPr>
          </a:lstStyle>
          <a:p>
            <a:r>
              <a:rPr lang="en-US" smtClean="0"/>
              <a:t>Click to edit Master title style</a:t>
            </a:r>
            <a:endParaRPr lang="es-GT"/>
          </a:p>
        </p:txBody>
      </p:sp>
      <p:sp>
        <p:nvSpPr>
          <p:cNvPr id="3" name="Picture Placeholder 2"/>
          <p:cNvSpPr>
            <a:spLocks noGrp="1"/>
          </p:cNvSpPr>
          <p:nvPr>
            <p:ph type="pic" idx="1"/>
          </p:nvPr>
        </p:nvSpPr>
        <p:spPr>
          <a:xfrm>
            <a:off x="4319588" y="1096963"/>
            <a:ext cx="5143500" cy="54149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GT"/>
          </a:p>
        </p:txBody>
      </p:sp>
      <p:sp>
        <p:nvSpPr>
          <p:cNvPr id="4" name="Text Placeholder 3"/>
          <p:cNvSpPr>
            <a:spLocks noGrp="1"/>
          </p:cNvSpPr>
          <p:nvPr>
            <p:ph type="body" sz="half" idx="2"/>
          </p:nvPr>
        </p:nvSpPr>
        <p:spPr>
          <a:xfrm>
            <a:off x="700088" y="2286000"/>
            <a:ext cx="3276600" cy="42354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93257833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G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GT"/>
          </a:p>
        </p:txBody>
      </p:sp>
    </p:spTree>
    <p:extLst>
      <p:ext uri="{BB962C8B-B14F-4D97-AF65-F5344CB8AC3E}">
        <p14:creationId xmlns:p14="http://schemas.microsoft.com/office/powerpoint/2010/main" val="71412489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43788" y="292100"/>
            <a:ext cx="2359025" cy="7327900"/>
          </a:xfrm>
        </p:spPr>
        <p:txBody>
          <a:bodyPr vert="eaVert"/>
          <a:lstStyle/>
          <a:p>
            <a:r>
              <a:rPr lang="en-US" smtClean="0"/>
              <a:t>Click to edit Master title style</a:t>
            </a:r>
            <a:endParaRPr lang="es-GT"/>
          </a:p>
        </p:txBody>
      </p:sp>
      <p:sp>
        <p:nvSpPr>
          <p:cNvPr id="3" name="Vertical Text Placeholder 2"/>
          <p:cNvSpPr>
            <a:spLocks noGrp="1"/>
          </p:cNvSpPr>
          <p:nvPr>
            <p:ph type="body" orient="vert" idx="1"/>
          </p:nvPr>
        </p:nvSpPr>
        <p:spPr>
          <a:xfrm>
            <a:off x="366713" y="292100"/>
            <a:ext cx="6924675" cy="7327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GT"/>
          </a:p>
        </p:txBody>
      </p:sp>
    </p:spTree>
    <p:extLst>
      <p:ext uri="{BB962C8B-B14F-4D97-AF65-F5344CB8AC3E}">
        <p14:creationId xmlns:p14="http://schemas.microsoft.com/office/powerpoint/2010/main" val="383658713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GT"/>
          </a:p>
        </p:txBody>
      </p:sp>
    </p:spTree>
    <p:extLst>
      <p:ext uri="{BB962C8B-B14F-4D97-AF65-F5344CB8AC3E}">
        <p14:creationId xmlns:p14="http://schemas.microsoft.com/office/powerpoint/2010/main" val="2903528491"/>
      </p:ext>
    </p:extLst>
  </p:cSld>
  <p:clrMapOvr>
    <a:masterClrMapping/>
  </p:clrMapOvr>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762000" y="2367140"/>
            <a:ext cx="8636000" cy="1633361"/>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524000" y="4318000"/>
            <a:ext cx="7112000" cy="1947333"/>
          </a:xfrm>
        </p:spPr>
        <p:txBody>
          <a:bodyPr/>
          <a:lstStyle>
            <a:lvl1pPr marL="0" indent="0" algn="ctr">
              <a:buNone/>
              <a:defRPr/>
            </a:lvl1pPr>
            <a:lvl2pPr marL="507995" indent="0" algn="ctr">
              <a:buNone/>
              <a:defRPr/>
            </a:lvl2pPr>
            <a:lvl3pPr marL="1015990" indent="0" algn="ctr">
              <a:buNone/>
              <a:defRPr/>
            </a:lvl3pPr>
            <a:lvl4pPr marL="1523985" indent="0" algn="ctr">
              <a:buNone/>
              <a:defRPr/>
            </a:lvl4pPr>
            <a:lvl5pPr marL="2031980" indent="0" algn="ctr">
              <a:buNone/>
              <a:defRPr/>
            </a:lvl5pPr>
            <a:lvl6pPr marL="2539975" indent="0" algn="ctr">
              <a:buNone/>
              <a:defRPr/>
            </a:lvl6pPr>
            <a:lvl7pPr marL="3047970" indent="0" algn="ctr">
              <a:buNone/>
              <a:defRPr/>
            </a:lvl7pPr>
            <a:lvl8pPr marL="3555964" indent="0" algn="ctr">
              <a:buNone/>
              <a:defRPr/>
            </a:lvl8pPr>
            <a:lvl9pPr marL="4063959"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G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G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96F9BA-EDE3-4572-9B7A-D7B68843C05D}" type="slidenum">
              <a:rPr lang="es-GT" altLang="es-GT">
                <a:solidFill>
                  <a:srgbClr val="000000"/>
                </a:solidFill>
              </a:rPr>
              <a:pPr>
                <a:defRPr/>
              </a:pPr>
              <a:t>‹Nº›</a:t>
            </a:fld>
            <a:endParaRPr lang="es-GT" altLang="es-GT">
              <a:solidFill>
                <a:srgbClr val="000000"/>
              </a:solidFill>
            </a:endParaRPr>
          </a:p>
        </p:txBody>
      </p:sp>
    </p:spTree>
    <p:extLst>
      <p:ext uri="{BB962C8B-B14F-4D97-AF65-F5344CB8AC3E}">
        <p14:creationId xmlns:p14="http://schemas.microsoft.com/office/powerpoint/2010/main" val="7724577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G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G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19481C-9144-4C1D-BD9F-30AC6BD38B18}" type="slidenum">
              <a:rPr lang="es-GT" altLang="es-GT">
                <a:solidFill>
                  <a:srgbClr val="000000"/>
                </a:solidFill>
              </a:rPr>
              <a:pPr>
                <a:defRPr/>
              </a:pPr>
              <a:t>‹Nº›</a:t>
            </a:fld>
            <a:endParaRPr lang="es-GT" altLang="es-GT">
              <a:solidFill>
                <a:srgbClr val="000000"/>
              </a:solidFill>
            </a:endParaRPr>
          </a:p>
        </p:txBody>
      </p:sp>
    </p:spTree>
    <p:extLst>
      <p:ext uri="{BB962C8B-B14F-4D97-AF65-F5344CB8AC3E}">
        <p14:creationId xmlns:p14="http://schemas.microsoft.com/office/powerpoint/2010/main" val="38042601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802570" y="4896556"/>
            <a:ext cx="8636000" cy="1513417"/>
          </a:xfrm>
        </p:spPr>
        <p:txBody>
          <a:bodyPr anchor="t"/>
          <a:lstStyle>
            <a:lvl1pPr algn="l">
              <a:defRPr sz="4444"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802570" y="3229682"/>
            <a:ext cx="8636000" cy="1666874"/>
          </a:xfrm>
        </p:spPr>
        <p:txBody>
          <a:bodyPr anchor="b"/>
          <a:lstStyle>
            <a:lvl1pPr marL="0" indent="0">
              <a:buNone/>
              <a:defRPr sz="2222"/>
            </a:lvl1pPr>
            <a:lvl2pPr marL="507995" indent="0">
              <a:buNone/>
              <a:defRPr sz="2000"/>
            </a:lvl2pPr>
            <a:lvl3pPr marL="1015990" indent="0">
              <a:buNone/>
              <a:defRPr sz="1778"/>
            </a:lvl3pPr>
            <a:lvl4pPr marL="1523985" indent="0">
              <a:buNone/>
              <a:defRPr sz="1556"/>
            </a:lvl4pPr>
            <a:lvl5pPr marL="2031980" indent="0">
              <a:buNone/>
              <a:defRPr sz="1556"/>
            </a:lvl5pPr>
            <a:lvl6pPr marL="2539975" indent="0">
              <a:buNone/>
              <a:defRPr sz="1556"/>
            </a:lvl6pPr>
            <a:lvl7pPr marL="3047970" indent="0">
              <a:buNone/>
              <a:defRPr sz="1556"/>
            </a:lvl7pPr>
            <a:lvl8pPr marL="3555964" indent="0">
              <a:buNone/>
              <a:defRPr sz="1556"/>
            </a:lvl8pPr>
            <a:lvl9pPr marL="4063959" indent="0">
              <a:buNone/>
              <a:defRPr sz="1556"/>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G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G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E23B-83BB-4474-8837-2DE90377C725}" type="slidenum">
              <a:rPr lang="es-GT" altLang="es-GT">
                <a:solidFill>
                  <a:srgbClr val="000000"/>
                </a:solidFill>
              </a:rPr>
              <a:pPr>
                <a:defRPr/>
              </a:pPr>
              <a:t>‹Nº›</a:t>
            </a:fld>
            <a:endParaRPr lang="es-GT" altLang="es-GT">
              <a:solidFill>
                <a:srgbClr val="000000"/>
              </a:solidFill>
            </a:endParaRPr>
          </a:p>
        </p:txBody>
      </p:sp>
    </p:spTree>
    <p:extLst>
      <p:ext uri="{BB962C8B-B14F-4D97-AF65-F5344CB8AC3E}">
        <p14:creationId xmlns:p14="http://schemas.microsoft.com/office/powerpoint/2010/main" val="5563529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00" y="1778000"/>
            <a:ext cx="4487333" cy="5028848"/>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64667" y="1778000"/>
            <a:ext cx="4487333" cy="5028848"/>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G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G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3AEEB2-C13A-4D6C-9887-3CF8EE5465B3}" type="slidenum">
              <a:rPr lang="es-GT" altLang="es-GT">
                <a:solidFill>
                  <a:srgbClr val="000000"/>
                </a:solidFill>
              </a:rPr>
              <a:pPr>
                <a:defRPr/>
              </a:pPr>
              <a:t>‹Nº›</a:t>
            </a:fld>
            <a:endParaRPr lang="es-GT" altLang="es-GT">
              <a:solidFill>
                <a:srgbClr val="000000"/>
              </a:solidFill>
            </a:endParaRPr>
          </a:p>
        </p:txBody>
      </p:sp>
    </p:spTree>
    <p:extLst>
      <p:ext uri="{BB962C8B-B14F-4D97-AF65-F5344CB8AC3E}">
        <p14:creationId xmlns:p14="http://schemas.microsoft.com/office/powerpoint/2010/main" val="14065617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508000" y="1705681"/>
            <a:ext cx="4489098" cy="710847"/>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508000" y="2416528"/>
            <a:ext cx="4489098" cy="4390320"/>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161140" y="1705681"/>
            <a:ext cx="4490861" cy="710847"/>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161140" y="2416528"/>
            <a:ext cx="4490861" cy="4390320"/>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G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G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28695DF-09CF-4A39-8FF8-4D50A03F7066}" type="slidenum">
              <a:rPr lang="es-GT" altLang="es-GT">
                <a:solidFill>
                  <a:srgbClr val="000000"/>
                </a:solidFill>
              </a:rPr>
              <a:pPr>
                <a:defRPr/>
              </a:pPr>
              <a:t>‹Nº›</a:t>
            </a:fld>
            <a:endParaRPr lang="es-GT" altLang="es-GT">
              <a:solidFill>
                <a:srgbClr val="000000"/>
              </a:solidFill>
            </a:endParaRPr>
          </a:p>
        </p:txBody>
      </p:sp>
    </p:spTree>
    <p:extLst>
      <p:ext uri="{BB962C8B-B14F-4D97-AF65-F5344CB8AC3E}">
        <p14:creationId xmlns:p14="http://schemas.microsoft.com/office/powerpoint/2010/main" val="23832368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G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G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03AB658-9147-40D8-9D45-6FCD73C94FF1}" type="slidenum">
              <a:rPr lang="es-GT" altLang="es-GT">
                <a:solidFill>
                  <a:srgbClr val="000000"/>
                </a:solidFill>
              </a:rPr>
              <a:pPr>
                <a:defRPr/>
              </a:pPr>
              <a:t>‹Nº›</a:t>
            </a:fld>
            <a:endParaRPr lang="es-GT" altLang="es-GT">
              <a:solidFill>
                <a:srgbClr val="000000"/>
              </a:solidFill>
            </a:endParaRPr>
          </a:p>
        </p:txBody>
      </p:sp>
    </p:spTree>
    <p:extLst>
      <p:ext uri="{BB962C8B-B14F-4D97-AF65-F5344CB8AC3E}">
        <p14:creationId xmlns:p14="http://schemas.microsoft.com/office/powerpoint/2010/main" val="3167325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738" y="1900238"/>
            <a:ext cx="8763000" cy="3168650"/>
          </a:xfrm>
        </p:spPr>
        <p:txBody>
          <a:bodyPr anchor="b"/>
          <a:lstStyle>
            <a:lvl1pPr>
              <a:defRPr sz="6000"/>
            </a:lvl1pPr>
          </a:lstStyle>
          <a:p>
            <a:r>
              <a:rPr lang="en-US" smtClean="0"/>
              <a:t>Click to edit Master title style</a:t>
            </a:r>
            <a:endParaRPr lang="es-GT"/>
          </a:p>
        </p:txBody>
      </p:sp>
      <p:sp>
        <p:nvSpPr>
          <p:cNvPr id="3" name="Text Placeholder 2"/>
          <p:cNvSpPr>
            <a:spLocks noGrp="1"/>
          </p:cNvSpPr>
          <p:nvPr>
            <p:ph type="body" idx="1"/>
          </p:nvPr>
        </p:nvSpPr>
        <p:spPr>
          <a:xfrm>
            <a:off x="693738" y="5099050"/>
            <a:ext cx="8763000" cy="16668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740414003"/>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G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G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D11FC69-FF39-40C1-96F5-4A79B0DDC99A}" type="slidenum">
              <a:rPr lang="es-GT" altLang="es-GT">
                <a:solidFill>
                  <a:srgbClr val="000000"/>
                </a:solidFill>
              </a:rPr>
              <a:pPr>
                <a:defRPr/>
              </a:pPr>
              <a:t>‹Nº›</a:t>
            </a:fld>
            <a:endParaRPr lang="es-GT" altLang="es-GT">
              <a:solidFill>
                <a:srgbClr val="000000"/>
              </a:solidFill>
            </a:endParaRPr>
          </a:p>
        </p:txBody>
      </p:sp>
    </p:spTree>
    <p:extLst>
      <p:ext uri="{BB962C8B-B14F-4D97-AF65-F5344CB8AC3E}">
        <p14:creationId xmlns:p14="http://schemas.microsoft.com/office/powerpoint/2010/main" val="30425019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08001" y="303389"/>
            <a:ext cx="3342570" cy="1291167"/>
          </a:xfrm>
        </p:spPr>
        <p:txBody>
          <a:bodyPr anchor="b"/>
          <a:lstStyle>
            <a:lvl1pPr algn="l">
              <a:defRPr sz="2222"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972278" y="303389"/>
            <a:ext cx="5679722" cy="6503459"/>
          </a:xfrm>
        </p:spPr>
        <p:txBody>
          <a:bodyPr/>
          <a:lstStyle>
            <a:lvl1pPr>
              <a:defRPr sz="3556"/>
            </a:lvl1pPr>
            <a:lvl2pPr>
              <a:defRPr sz="3111"/>
            </a:lvl2pPr>
            <a:lvl3pPr>
              <a:defRPr sz="2667"/>
            </a:lvl3pPr>
            <a:lvl4pPr>
              <a:defRPr sz="2222"/>
            </a:lvl4pPr>
            <a:lvl5pPr>
              <a:defRPr sz="2222"/>
            </a:lvl5pPr>
            <a:lvl6pPr>
              <a:defRPr sz="2222"/>
            </a:lvl6pPr>
            <a:lvl7pPr>
              <a:defRPr sz="2222"/>
            </a:lvl7pPr>
            <a:lvl8pPr>
              <a:defRPr sz="2222"/>
            </a:lvl8pPr>
            <a:lvl9pPr>
              <a:defRPr sz="2222"/>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508001" y="1594556"/>
            <a:ext cx="3342570" cy="5212292"/>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G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G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B618AF-2D18-4E32-A83E-5F63793E52D9}" type="slidenum">
              <a:rPr lang="es-GT" altLang="es-GT">
                <a:solidFill>
                  <a:srgbClr val="000000"/>
                </a:solidFill>
              </a:rPr>
              <a:pPr>
                <a:defRPr/>
              </a:pPr>
              <a:t>‹Nº›</a:t>
            </a:fld>
            <a:endParaRPr lang="es-GT" altLang="es-GT">
              <a:solidFill>
                <a:srgbClr val="000000"/>
              </a:solidFill>
            </a:endParaRPr>
          </a:p>
        </p:txBody>
      </p:sp>
    </p:spTree>
    <p:extLst>
      <p:ext uri="{BB962C8B-B14F-4D97-AF65-F5344CB8AC3E}">
        <p14:creationId xmlns:p14="http://schemas.microsoft.com/office/powerpoint/2010/main" val="38568428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91431" y="5334000"/>
            <a:ext cx="6096000" cy="629709"/>
          </a:xfrm>
        </p:spPr>
        <p:txBody>
          <a:bodyPr anchor="b"/>
          <a:lstStyle>
            <a:lvl1pPr algn="l">
              <a:defRPr sz="2222"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91431" y="680861"/>
            <a:ext cx="6096000" cy="4572000"/>
          </a:xfrm>
        </p:spPr>
        <p:txBody>
          <a:bodyPr/>
          <a:lstStyle>
            <a:lvl1pPr marL="0" indent="0">
              <a:buNone/>
              <a:defRPr sz="3556"/>
            </a:lvl1pPr>
            <a:lvl2pPr marL="507995" indent="0">
              <a:buNone/>
              <a:defRPr sz="3111"/>
            </a:lvl2pPr>
            <a:lvl3pPr marL="1015990" indent="0">
              <a:buNone/>
              <a:defRPr sz="2667"/>
            </a:lvl3pPr>
            <a:lvl4pPr marL="1523985" indent="0">
              <a:buNone/>
              <a:defRPr sz="2222"/>
            </a:lvl4pPr>
            <a:lvl5pPr marL="2031980" indent="0">
              <a:buNone/>
              <a:defRPr sz="2222"/>
            </a:lvl5pPr>
            <a:lvl6pPr marL="2539975" indent="0">
              <a:buNone/>
              <a:defRPr sz="2222"/>
            </a:lvl6pPr>
            <a:lvl7pPr marL="3047970" indent="0">
              <a:buNone/>
              <a:defRPr sz="2222"/>
            </a:lvl7pPr>
            <a:lvl8pPr marL="3555964" indent="0">
              <a:buNone/>
              <a:defRPr sz="2222"/>
            </a:lvl8pPr>
            <a:lvl9pPr marL="4063959" indent="0">
              <a:buNone/>
              <a:defRPr sz="2222"/>
            </a:lvl9pPr>
          </a:lstStyle>
          <a:p>
            <a:pPr lvl="0"/>
            <a:endParaRPr lang="es-ES" noProof="0" smtClean="0"/>
          </a:p>
        </p:txBody>
      </p:sp>
      <p:sp>
        <p:nvSpPr>
          <p:cNvPr id="4" name="3 Marcador de texto"/>
          <p:cNvSpPr>
            <a:spLocks noGrp="1"/>
          </p:cNvSpPr>
          <p:nvPr>
            <p:ph type="body" sz="half" idx="2"/>
          </p:nvPr>
        </p:nvSpPr>
        <p:spPr>
          <a:xfrm>
            <a:off x="1991431" y="5963709"/>
            <a:ext cx="6096000" cy="894291"/>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G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G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876068-3E8B-42BA-9763-5FE308341775}" type="slidenum">
              <a:rPr lang="es-GT" altLang="es-GT">
                <a:solidFill>
                  <a:srgbClr val="000000"/>
                </a:solidFill>
              </a:rPr>
              <a:pPr>
                <a:defRPr/>
              </a:pPr>
              <a:t>‹Nº›</a:t>
            </a:fld>
            <a:endParaRPr lang="es-GT" altLang="es-GT">
              <a:solidFill>
                <a:srgbClr val="000000"/>
              </a:solidFill>
            </a:endParaRPr>
          </a:p>
        </p:txBody>
      </p:sp>
    </p:spTree>
    <p:extLst>
      <p:ext uri="{BB962C8B-B14F-4D97-AF65-F5344CB8AC3E}">
        <p14:creationId xmlns:p14="http://schemas.microsoft.com/office/powerpoint/2010/main" val="15906742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G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G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AA96D-5CC6-45F9-96D7-1175959980D2}" type="slidenum">
              <a:rPr lang="es-GT" altLang="es-GT">
                <a:solidFill>
                  <a:srgbClr val="000000"/>
                </a:solidFill>
              </a:rPr>
              <a:pPr>
                <a:defRPr/>
              </a:pPr>
              <a:t>‹Nº›</a:t>
            </a:fld>
            <a:endParaRPr lang="es-GT" altLang="es-GT">
              <a:solidFill>
                <a:srgbClr val="000000"/>
              </a:solidFill>
            </a:endParaRPr>
          </a:p>
        </p:txBody>
      </p:sp>
    </p:spTree>
    <p:extLst>
      <p:ext uri="{BB962C8B-B14F-4D97-AF65-F5344CB8AC3E}">
        <p14:creationId xmlns:p14="http://schemas.microsoft.com/office/powerpoint/2010/main" val="33540977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66000" y="305154"/>
            <a:ext cx="2286000" cy="6501694"/>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0" y="305154"/>
            <a:ext cx="6688667" cy="650169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G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G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9E9C36-EC51-4BA1-8078-AB300583B829}" type="slidenum">
              <a:rPr lang="es-GT" altLang="es-GT">
                <a:solidFill>
                  <a:srgbClr val="000000"/>
                </a:solidFill>
              </a:rPr>
              <a:pPr>
                <a:defRPr/>
              </a:pPr>
              <a:t>‹Nº›</a:t>
            </a:fld>
            <a:endParaRPr lang="es-GT" altLang="es-GT">
              <a:solidFill>
                <a:srgbClr val="000000"/>
              </a:solidFill>
            </a:endParaRPr>
          </a:p>
        </p:txBody>
      </p:sp>
    </p:spTree>
    <p:extLst>
      <p:ext uri="{BB962C8B-B14F-4D97-AF65-F5344CB8AC3E}">
        <p14:creationId xmlns:p14="http://schemas.microsoft.com/office/powerpoint/2010/main" val="34891654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762000" y="2367140"/>
            <a:ext cx="8636000" cy="1633361"/>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524000" y="4318000"/>
            <a:ext cx="7112000" cy="1947333"/>
          </a:xfrm>
        </p:spPr>
        <p:txBody>
          <a:bodyPr/>
          <a:lstStyle>
            <a:lvl1pPr marL="0" indent="0" algn="ctr">
              <a:buNone/>
              <a:defRPr/>
            </a:lvl1pPr>
            <a:lvl2pPr marL="507995" indent="0" algn="ctr">
              <a:buNone/>
              <a:defRPr/>
            </a:lvl2pPr>
            <a:lvl3pPr marL="1015990" indent="0" algn="ctr">
              <a:buNone/>
              <a:defRPr/>
            </a:lvl3pPr>
            <a:lvl4pPr marL="1523985" indent="0" algn="ctr">
              <a:buNone/>
              <a:defRPr/>
            </a:lvl4pPr>
            <a:lvl5pPr marL="2031980" indent="0" algn="ctr">
              <a:buNone/>
              <a:defRPr/>
            </a:lvl5pPr>
            <a:lvl6pPr marL="2539975" indent="0" algn="ctr">
              <a:buNone/>
              <a:defRPr/>
            </a:lvl6pPr>
            <a:lvl7pPr marL="3047970" indent="0" algn="ctr">
              <a:buNone/>
              <a:defRPr/>
            </a:lvl7pPr>
            <a:lvl8pPr marL="3555964" indent="0" algn="ctr">
              <a:buNone/>
              <a:defRPr/>
            </a:lvl8pPr>
            <a:lvl9pPr marL="4063959"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G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G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96F9BA-EDE3-4572-9B7A-D7B68843C05D}" type="slidenum">
              <a:rPr lang="es-GT" altLang="es-GT">
                <a:solidFill>
                  <a:srgbClr val="000000"/>
                </a:solidFill>
              </a:rPr>
              <a:pPr>
                <a:defRPr/>
              </a:pPr>
              <a:t>‹Nº›</a:t>
            </a:fld>
            <a:endParaRPr lang="es-GT" altLang="es-GT">
              <a:solidFill>
                <a:srgbClr val="000000"/>
              </a:solidFill>
            </a:endParaRPr>
          </a:p>
        </p:txBody>
      </p:sp>
    </p:spTree>
    <p:extLst>
      <p:ext uri="{BB962C8B-B14F-4D97-AF65-F5344CB8AC3E}">
        <p14:creationId xmlns:p14="http://schemas.microsoft.com/office/powerpoint/2010/main" val="5149056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G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G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19481C-9144-4C1D-BD9F-30AC6BD38B18}" type="slidenum">
              <a:rPr lang="es-GT" altLang="es-GT">
                <a:solidFill>
                  <a:srgbClr val="000000"/>
                </a:solidFill>
              </a:rPr>
              <a:pPr>
                <a:defRPr/>
              </a:pPr>
              <a:t>‹Nº›</a:t>
            </a:fld>
            <a:endParaRPr lang="es-GT" altLang="es-GT">
              <a:solidFill>
                <a:srgbClr val="000000"/>
              </a:solidFill>
            </a:endParaRPr>
          </a:p>
        </p:txBody>
      </p:sp>
    </p:spTree>
    <p:extLst>
      <p:ext uri="{BB962C8B-B14F-4D97-AF65-F5344CB8AC3E}">
        <p14:creationId xmlns:p14="http://schemas.microsoft.com/office/powerpoint/2010/main" val="14192309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802570" y="4896556"/>
            <a:ext cx="8636000" cy="1513417"/>
          </a:xfrm>
        </p:spPr>
        <p:txBody>
          <a:bodyPr anchor="t"/>
          <a:lstStyle>
            <a:lvl1pPr algn="l">
              <a:defRPr sz="4444"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802570" y="3229682"/>
            <a:ext cx="8636000" cy="1666874"/>
          </a:xfrm>
        </p:spPr>
        <p:txBody>
          <a:bodyPr anchor="b"/>
          <a:lstStyle>
            <a:lvl1pPr marL="0" indent="0">
              <a:buNone/>
              <a:defRPr sz="2222"/>
            </a:lvl1pPr>
            <a:lvl2pPr marL="507995" indent="0">
              <a:buNone/>
              <a:defRPr sz="2000"/>
            </a:lvl2pPr>
            <a:lvl3pPr marL="1015990" indent="0">
              <a:buNone/>
              <a:defRPr sz="1778"/>
            </a:lvl3pPr>
            <a:lvl4pPr marL="1523985" indent="0">
              <a:buNone/>
              <a:defRPr sz="1556"/>
            </a:lvl4pPr>
            <a:lvl5pPr marL="2031980" indent="0">
              <a:buNone/>
              <a:defRPr sz="1556"/>
            </a:lvl5pPr>
            <a:lvl6pPr marL="2539975" indent="0">
              <a:buNone/>
              <a:defRPr sz="1556"/>
            </a:lvl6pPr>
            <a:lvl7pPr marL="3047970" indent="0">
              <a:buNone/>
              <a:defRPr sz="1556"/>
            </a:lvl7pPr>
            <a:lvl8pPr marL="3555964" indent="0">
              <a:buNone/>
              <a:defRPr sz="1556"/>
            </a:lvl8pPr>
            <a:lvl9pPr marL="4063959" indent="0">
              <a:buNone/>
              <a:defRPr sz="1556"/>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G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G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E23B-83BB-4474-8837-2DE90377C725}" type="slidenum">
              <a:rPr lang="es-GT" altLang="es-GT">
                <a:solidFill>
                  <a:srgbClr val="000000"/>
                </a:solidFill>
              </a:rPr>
              <a:pPr>
                <a:defRPr/>
              </a:pPr>
              <a:t>‹Nº›</a:t>
            </a:fld>
            <a:endParaRPr lang="es-GT" altLang="es-GT">
              <a:solidFill>
                <a:srgbClr val="000000"/>
              </a:solidFill>
            </a:endParaRPr>
          </a:p>
        </p:txBody>
      </p:sp>
    </p:spTree>
    <p:extLst>
      <p:ext uri="{BB962C8B-B14F-4D97-AF65-F5344CB8AC3E}">
        <p14:creationId xmlns:p14="http://schemas.microsoft.com/office/powerpoint/2010/main" val="38946853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00" y="1778000"/>
            <a:ext cx="4487333" cy="5028848"/>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64667" y="1778000"/>
            <a:ext cx="4487333" cy="5028848"/>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G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G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3AEEB2-C13A-4D6C-9887-3CF8EE5465B3}" type="slidenum">
              <a:rPr lang="es-GT" altLang="es-GT">
                <a:solidFill>
                  <a:srgbClr val="000000"/>
                </a:solidFill>
              </a:rPr>
              <a:pPr>
                <a:defRPr/>
              </a:pPr>
              <a:t>‹Nº›</a:t>
            </a:fld>
            <a:endParaRPr lang="es-GT" altLang="es-GT">
              <a:solidFill>
                <a:srgbClr val="000000"/>
              </a:solidFill>
            </a:endParaRPr>
          </a:p>
        </p:txBody>
      </p:sp>
    </p:spTree>
    <p:extLst>
      <p:ext uri="{BB962C8B-B14F-4D97-AF65-F5344CB8AC3E}">
        <p14:creationId xmlns:p14="http://schemas.microsoft.com/office/powerpoint/2010/main" val="1426437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508000" y="1705681"/>
            <a:ext cx="4489098" cy="710847"/>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508000" y="2416528"/>
            <a:ext cx="4489098" cy="4390320"/>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161140" y="1705681"/>
            <a:ext cx="4490861" cy="710847"/>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161140" y="2416528"/>
            <a:ext cx="4490861" cy="4390320"/>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G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G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28695DF-09CF-4A39-8FF8-4D50A03F7066}" type="slidenum">
              <a:rPr lang="es-GT" altLang="es-GT">
                <a:solidFill>
                  <a:srgbClr val="000000"/>
                </a:solidFill>
              </a:rPr>
              <a:pPr>
                <a:defRPr/>
              </a:pPr>
              <a:t>‹Nº›</a:t>
            </a:fld>
            <a:endParaRPr lang="es-GT" altLang="es-GT">
              <a:solidFill>
                <a:srgbClr val="000000"/>
              </a:solidFill>
            </a:endParaRPr>
          </a:p>
        </p:txBody>
      </p:sp>
    </p:spTree>
    <p:extLst>
      <p:ext uri="{BB962C8B-B14F-4D97-AF65-F5344CB8AC3E}">
        <p14:creationId xmlns:p14="http://schemas.microsoft.com/office/powerpoint/2010/main" val="2625991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GT"/>
          </a:p>
        </p:txBody>
      </p:sp>
      <p:sp>
        <p:nvSpPr>
          <p:cNvPr id="3" name="Content Placeholder 2"/>
          <p:cNvSpPr>
            <a:spLocks noGrp="1"/>
          </p:cNvSpPr>
          <p:nvPr>
            <p:ph sz="half" idx="1"/>
          </p:nvPr>
        </p:nvSpPr>
        <p:spPr>
          <a:xfrm>
            <a:off x="508000" y="1778000"/>
            <a:ext cx="4495800" cy="584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GT"/>
          </a:p>
        </p:txBody>
      </p:sp>
      <p:sp>
        <p:nvSpPr>
          <p:cNvPr id="4" name="Content Placeholder 3"/>
          <p:cNvSpPr>
            <a:spLocks noGrp="1"/>
          </p:cNvSpPr>
          <p:nvPr>
            <p:ph sz="half" idx="2"/>
          </p:nvPr>
        </p:nvSpPr>
        <p:spPr>
          <a:xfrm>
            <a:off x="5156200" y="1778000"/>
            <a:ext cx="4495800" cy="584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GT"/>
          </a:p>
        </p:txBody>
      </p:sp>
    </p:spTree>
    <p:extLst>
      <p:ext uri="{BB962C8B-B14F-4D97-AF65-F5344CB8AC3E}">
        <p14:creationId xmlns:p14="http://schemas.microsoft.com/office/powerpoint/2010/main" val="23409650"/>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G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G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03AB658-9147-40D8-9D45-6FCD73C94FF1}" type="slidenum">
              <a:rPr lang="es-GT" altLang="es-GT">
                <a:solidFill>
                  <a:srgbClr val="000000"/>
                </a:solidFill>
              </a:rPr>
              <a:pPr>
                <a:defRPr/>
              </a:pPr>
              <a:t>‹Nº›</a:t>
            </a:fld>
            <a:endParaRPr lang="es-GT" altLang="es-GT">
              <a:solidFill>
                <a:srgbClr val="000000"/>
              </a:solidFill>
            </a:endParaRPr>
          </a:p>
        </p:txBody>
      </p:sp>
    </p:spTree>
    <p:extLst>
      <p:ext uri="{BB962C8B-B14F-4D97-AF65-F5344CB8AC3E}">
        <p14:creationId xmlns:p14="http://schemas.microsoft.com/office/powerpoint/2010/main" val="22694676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G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G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D11FC69-FF39-40C1-96F5-4A79B0DDC99A}" type="slidenum">
              <a:rPr lang="es-GT" altLang="es-GT">
                <a:solidFill>
                  <a:srgbClr val="000000"/>
                </a:solidFill>
              </a:rPr>
              <a:pPr>
                <a:defRPr/>
              </a:pPr>
              <a:t>‹Nº›</a:t>
            </a:fld>
            <a:endParaRPr lang="es-GT" altLang="es-GT">
              <a:solidFill>
                <a:srgbClr val="000000"/>
              </a:solidFill>
            </a:endParaRPr>
          </a:p>
        </p:txBody>
      </p:sp>
    </p:spTree>
    <p:extLst>
      <p:ext uri="{BB962C8B-B14F-4D97-AF65-F5344CB8AC3E}">
        <p14:creationId xmlns:p14="http://schemas.microsoft.com/office/powerpoint/2010/main" val="26612548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08001" y="303389"/>
            <a:ext cx="3342570" cy="1291167"/>
          </a:xfrm>
        </p:spPr>
        <p:txBody>
          <a:bodyPr anchor="b"/>
          <a:lstStyle>
            <a:lvl1pPr algn="l">
              <a:defRPr sz="2222"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972278" y="303389"/>
            <a:ext cx="5679722" cy="6503459"/>
          </a:xfrm>
        </p:spPr>
        <p:txBody>
          <a:bodyPr/>
          <a:lstStyle>
            <a:lvl1pPr>
              <a:defRPr sz="3556"/>
            </a:lvl1pPr>
            <a:lvl2pPr>
              <a:defRPr sz="3111"/>
            </a:lvl2pPr>
            <a:lvl3pPr>
              <a:defRPr sz="2667"/>
            </a:lvl3pPr>
            <a:lvl4pPr>
              <a:defRPr sz="2222"/>
            </a:lvl4pPr>
            <a:lvl5pPr>
              <a:defRPr sz="2222"/>
            </a:lvl5pPr>
            <a:lvl6pPr>
              <a:defRPr sz="2222"/>
            </a:lvl6pPr>
            <a:lvl7pPr>
              <a:defRPr sz="2222"/>
            </a:lvl7pPr>
            <a:lvl8pPr>
              <a:defRPr sz="2222"/>
            </a:lvl8pPr>
            <a:lvl9pPr>
              <a:defRPr sz="2222"/>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508001" y="1594556"/>
            <a:ext cx="3342570" cy="5212292"/>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G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G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B618AF-2D18-4E32-A83E-5F63793E52D9}" type="slidenum">
              <a:rPr lang="es-GT" altLang="es-GT">
                <a:solidFill>
                  <a:srgbClr val="000000"/>
                </a:solidFill>
              </a:rPr>
              <a:pPr>
                <a:defRPr/>
              </a:pPr>
              <a:t>‹Nº›</a:t>
            </a:fld>
            <a:endParaRPr lang="es-GT" altLang="es-GT">
              <a:solidFill>
                <a:srgbClr val="000000"/>
              </a:solidFill>
            </a:endParaRPr>
          </a:p>
        </p:txBody>
      </p:sp>
    </p:spTree>
    <p:extLst>
      <p:ext uri="{BB962C8B-B14F-4D97-AF65-F5344CB8AC3E}">
        <p14:creationId xmlns:p14="http://schemas.microsoft.com/office/powerpoint/2010/main" val="36177216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91431" y="5334000"/>
            <a:ext cx="6096000" cy="629709"/>
          </a:xfrm>
        </p:spPr>
        <p:txBody>
          <a:bodyPr anchor="b"/>
          <a:lstStyle>
            <a:lvl1pPr algn="l">
              <a:defRPr sz="2222"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91431" y="680861"/>
            <a:ext cx="6096000" cy="4572000"/>
          </a:xfrm>
        </p:spPr>
        <p:txBody>
          <a:bodyPr/>
          <a:lstStyle>
            <a:lvl1pPr marL="0" indent="0">
              <a:buNone/>
              <a:defRPr sz="3556"/>
            </a:lvl1pPr>
            <a:lvl2pPr marL="507995" indent="0">
              <a:buNone/>
              <a:defRPr sz="3111"/>
            </a:lvl2pPr>
            <a:lvl3pPr marL="1015990" indent="0">
              <a:buNone/>
              <a:defRPr sz="2667"/>
            </a:lvl3pPr>
            <a:lvl4pPr marL="1523985" indent="0">
              <a:buNone/>
              <a:defRPr sz="2222"/>
            </a:lvl4pPr>
            <a:lvl5pPr marL="2031980" indent="0">
              <a:buNone/>
              <a:defRPr sz="2222"/>
            </a:lvl5pPr>
            <a:lvl6pPr marL="2539975" indent="0">
              <a:buNone/>
              <a:defRPr sz="2222"/>
            </a:lvl6pPr>
            <a:lvl7pPr marL="3047970" indent="0">
              <a:buNone/>
              <a:defRPr sz="2222"/>
            </a:lvl7pPr>
            <a:lvl8pPr marL="3555964" indent="0">
              <a:buNone/>
              <a:defRPr sz="2222"/>
            </a:lvl8pPr>
            <a:lvl9pPr marL="4063959" indent="0">
              <a:buNone/>
              <a:defRPr sz="2222"/>
            </a:lvl9pPr>
          </a:lstStyle>
          <a:p>
            <a:pPr lvl="0"/>
            <a:endParaRPr lang="es-ES" noProof="0" smtClean="0"/>
          </a:p>
        </p:txBody>
      </p:sp>
      <p:sp>
        <p:nvSpPr>
          <p:cNvPr id="4" name="3 Marcador de texto"/>
          <p:cNvSpPr>
            <a:spLocks noGrp="1"/>
          </p:cNvSpPr>
          <p:nvPr>
            <p:ph type="body" sz="half" idx="2"/>
          </p:nvPr>
        </p:nvSpPr>
        <p:spPr>
          <a:xfrm>
            <a:off x="1991431" y="5963709"/>
            <a:ext cx="6096000" cy="894291"/>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G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G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876068-3E8B-42BA-9763-5FE308341775}" type="slidenum">
              <a:rPr lang="es-GT" altLang="es-GT">
                <a:solidFill>
                  <a:srgbClr val="000000"/>
                </a:solidFill>
              </a:rPr>
              <a:pPr>
                <a:defRPr/>
              </a:pPr>
              <a:t>‹Nº›</a:t>
            </a:fld>
            <a:endParaRPr lang="es-GT" altLang="es-GT">
              <a:solidFill>
                <a:srgbClr val="000000"/>
              </a:solidFill>
            </a:endParaRPr>
          </a:p>
        </p:txBody>
      </p:sp>
    </p:spTree>
    <p:extLst>
      <p:ext uri="{BB962C8B-B14F-4D97-AF65-F5344CB8AC3E}">
        <p14:creationId xmlns:p14="http://schemas.microsoft.com/office/powerpoint/2010/main" val="27224160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G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G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AA96D-5CC6-45F9-96D7-1175959980D2}" type="slidenum">
              <a:rPr lang="es-GT" altLang="es-GT">
                <a:solidFill>
                  <a:srgbClr val="000000"/>
                </a:solidFill>
              </a:rPr>
              <a:pPr>
                <a:defRPr/>
              </a:pPr>
              <a:t>‹Nº›</a:t>
            </a:fld>
            <a:endParaRPr lang="es-GT" altLang="es-GT">
              <a:solidFill>
                <a:srgbClr val="000000"/>
              </a:solidFill>
            </a:endParaRPr>
          </a:p>
        </p:txBody>
      </p:sp>
    </p:spTree>
    <p:extLst>
      <p:ext uri="{BB962C8B-B14F-4D97-AF65-F5344CB8AC3E}">
        <p14:creationId xmlns:p14="http://schemas.microsoft.com/office/powerpoint/2010/main" val="19037777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66000" y="305154"/>
            <a:ext cx="2286000" cy="6501694"/>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0" y="305154"/>
            <a:ext cx="6688667" cy="650169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G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G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9E9C36-EC51-4BA1-8078-AB300583B829}" type="slidenum">
              <a:rPr lang="es-GT" altLang="es-GT">
                <a:solidFill>
                  <a:srgbClr val="000000"/>
                </a:solidFill>
              </a:rPr>
              <a:pPr>
                <a:defRPr/>
              </a:pPr>
              <a:t>‹Nº›</a:t>
            </a:fld>
            <a:endParaRPr lang="es-GT" altLang="es-GT">
              <a:solidFill>
                <a:srgbClr val="000000"/>
              </a:solidFill>
            </a:endParaRPr>
          </a:p>
        </p:txBody>
      </p:sp>
    </p:spTree>
    <p:extLst>
      <p:ext uri="{BB962C8B-B14F-4D97-AF65-F5344CB8AC3E}">
        <p14:creationId xmlns:p14="http://schemas.microsoft.com/office/powerpoint/2010/main" val="515762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270000" y="1247070"/>
            <a:ext cx="7620000" cy="2652889"/>
          </a:xfrm>
        </p:spPr>
        <p:txBody>
          <a:bodyPr anchor="b"/>
          <a:lstStyle>
            <a:lvl1pPr algn="ctr">
              <a:defRPr sz="5000"/>
            </a:lvl1pPr>
          </a:lstStyle>
          <a:p>
            <a:r>
              <a:rPr lang="es-ES" smtClean="0"/>
              <a:t>Haga clic para modificar el estilo de título del patrón</a:t>
            </a:r>
            <a:endParaRPr lang="es-GT"/>
          </a:p>
        </p:txBody>
      </p:sp>
      <p:sp>
        <p:nvSpPr>
          <p:cNvPr id="3" name="Subtítulo 2"/>
          <p:cNvSpPr>
            <a:spLocks noGrp="1"/>
          </p:cNvSpPr>
          <p:nvPr>
            <p:ph type="subTitle" idx="1"/>
          </p:nvPr>
        </p:nvSpPr>
        <p:spPr>
          <a:xfrm>
            <a:off x="1270000" y="4002264"/>
            <a:ext cx="7620000" cy="1839736"/>
          </a:xfrm>
        </p:spPr>
        <p:txBody>
          <a:bodyPr/>
          <a:lstStyle>
            <a:lvl1pPr marL="0" indent="0" algn="ctr">
              <a:buNone/>
              <a:defRPr sz="2000"/>
            </a:lvl1pPr>
            <a:lvl2pPr marL="380996" indent="0" algn="ctr">
              <a:buNone/>
              <a:defRPr sz="1667"/>
            </a:lvl2pPr>
            <a:lvl3pPr marL="761992" indent="0" algn="ctr">
              <a:buNone/>
              <a:defRPr sz="1500"/>
            </a:lvl3pPr>
            <a:lvl4pPr marL="1142989" indent="0" algn="ctr">
              <a:buNone/>
              <a:defRPr sz="1333"/>
            </a:lvl4pPr>
            <a:lvl5pPr marL="1523985" indent="0" algn="ctr">
              <a:buNone/>
              <a:defRPr sz="1333"/>
            </a:lvl5pPr>
            <a:lvl6pPr marL="1904981" indent="0" algn="ctr">
              <a:buNone/>
              <a:defRPr sz="1333"/>
            </a:lvl6pPr>
            <a:lvl7pPr marL="2285977" indent="0" algn="ctr">
              <a:buNone/>
              <a:defRPr sz="1333"/>
            </a:lvl7pPr>
            <a:lvl8pPr marL="2666973" indent="0" algn="ctr">
              <a:buNone/>
              <a:defRPr sz="1333"/>
            </a:lvl8pPr>
            <a:lvl9pPr marL="3047970" indent="0" algn="ctr">
              <a:buNone/>
              <a:defRPr sz="1333"/>
            </a:lvl9pPr>
          </a:lstStyle>
          <a:p>
            <a:r>
              <a:rPr lang="es-ES" smtClean="0"/>
              <a:t>Haga clic para modificar el estilo de subtítulo del patrón</a:t>
            </a:r>
            <a:endParaRPr lang="es-GT"/>
          </a:p>
        </p:txBody>
      </p:sp>
      <p:sp>
        <p:nvSpPr>
          <p:cNvPr id="4" name="Marcador de fecha 3"/>
          <p:cNvSpPr>
            <a:spLocks noGrp="1"/>
          </p:cNvSpPr>
          <p:nvPr>
            <p:ph type="dt" sz="half" idx="10"/>
          </p:nvPr>
        </p:nvSpPr>
        <p:spPr/>
        <p:txBody>
          <a:bodyPr/>
          <a:lstStyle/>
          <a:p>
            <a:fld id="{FEFA44D3-4B36-4786-9F68-D7BB4969E4E1}" type="datetimeFigureOut">
              <a:rPr lang="es-GT" smtClean="0">
                <a:solidFill>
                  <a:prstClr val="black">
                    <a:tint val="75000"/>
                  </a:prstClr>
                </a:solidFill>
              </a:rPr>
              <a:pPr/>
              <a:t>06/03/2015</a:t>
            </a:fld>
            <a:endParaRPr lang="es-GT">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GT">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689DA7B5-5264-4D58-9130-454AE3B1BD4C}" type="slidenum">
              <a:rPr lang="es-GT" smtClean="0">
                <a:solidFill>
                  <a:prstClr val="black">
                    <a:tint val="75000"/>
                  </a:prstClr>
                </a:solidFill>
              </a:rPr>
              <a:pPr/>
              <a:t>‹Nº›</a:t>
            </a:fld>
            <a:endParaRPr lang="es-GT">
              <a:solidFill>
                <a:prstClr val="black">
                  <a:tint val="75000"/>
                </a:prstClr>
              </a:solidFill>
            </a:endParaRPr>
          </a:p>
        </p:txBody>
      </p:sp>
    </p:spTree>
    <p:extLst>
      <p:ext uri="{BB962C8B-B14F-4D97-AF65-F5344CB8AC3E}">
        <p14:creationId xmlns:p14="http://schemas.microsoft.com/office/powerpoint/2010/main" val="38578373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GT"/>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GT"/>
          </a:p>
        </p:txBody>
      </p:sp>
      <p:sp>
        <p:nvSpPr>
          <p:cNvPr id="4" name="Marcador de fecha 3"/>
          <p:cNvSpPr>
            <a:spLocks noGrp="1"/>
          </p:cNvSpPr>
          <p:nvPr>
            <p:ph type="dt" sz="half" idx="10"/>
          </p:nvPr>
        </p:nvSpPr>
        <p:spPr/>
        <p:txBody>
          <a:bodyPr/>
          <a:lstStyle/>
          <a:p>
            <a:fld id="{FEFA44D3-4B36-4786-9F68-D7BB4969E4E1}" type="datetimeFigureOut">
              <a:rPr lang="es-GT" smtClean="0">
                <a:solidFill>
                  <a:prstClr val="black">
                    <a:tint val="75000"/>
                  </a:prstClr>
                </a:solidFill>
              </a:rPr>
              <a:pPr/>
              <a:t>06/03/2015</a:t>
            </a:fld>
            <a:endParaRPr lang="es-GT">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GT">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689DA7B5-5264-4D58-9130-454AE3B1BD4C}" type="slidenum">
              <a:rPr lang="es-GT" smtClean="0">
                <a:solidFill>
                  <a:prstClr val="black">
                    <a:tint val="75000"/>
                  </a:prstClr>
                </a:solidFill>
              </a:rPr>
              <a:pPr/>
              <a:t>‹Nº›</a:t>
            </a:fld>
            <a:endParaRPr lang="es-GT">
              <a:solidFill>
                <a:prstClr val="black">
                  <a:tint val="75000"/>
                </a:prstClr>
              </a:solidFill>
            </a:endParaRPr>
          </a:p>
        </p:txBody>
      </p:sp>
    </p:spTree>
    <p:extLst>
      <p:ext uri="{BB962C8B-B14F-4D97-AF65-F5344CB8AC3E}">
        <p14:creationId xmlns:p14="http://schemas.microsoft.com/office/powerpoint/2010/main" val="16715607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93209" y="1899710"/>
            <a:ext cx="8763000" cy="3169708"/>
          </a:xfrm>
        </p:spPr>
        <p:txBody>
          <a:bodyPr anchor="b"/>
          <a:lstStyle>
            <a:lvl1pPr>
              <a:defRPr sz="5000"/>
            </a:lvl1pPr>
          </a:lstStyle>
          <a:p>
            <a:r>
              <a:rPr lang="es-ES" smtClean="0"/>
              <a:t>Haga clic para modificar el estilo de título del patrón</a:t>
            </a:r>
            <a:endParaRPr lang="es-GT"/>
          </a:p>
        </p:txBody>
      </p:sp>
      <p:sp>
        <p:nvSpPr>
          <p:cNvPr id="3" name="Marcador de texto 2"/>
          <p:cNvSpPr>
            <a:spLocks noGrp="1"/>
          </p:cNvSpPr>
          <p:nvPr>
            <p:ph type="body" idx="1"/>
          </p:nvPr>
        </p:nvSpPr>
        <p:spPr>
          <a:xfrm>
            <a:off x="693209" y="5099405"/>
            <a:ext cx="8763000" cy="1666874"/>
          </a:xfrm>
        </p:spPr>
        <p:txBody>
          <a:bodyPr/>
          <a:lstStyle>
            <a:lvl1pPr marL="0" indent="0">
              <a:buNone/>
              <a:defRPr sz="2000">
                <a:solidFill>
                  <a:schemeClr val="tx1">
                    <a:tint val="75000"/>
                  </a:schemeClr>
                </a:solidFill>
              </a:defRPr>
            </a:lvl1pPr>
            <a:lvl2pPr marL="380996" indent="0">
              <a:buNone/>
              <a:defRPr sz="1667">
                <a:solidFill>
                  <a:schemeClr val="tx1">
                    <a:tint val="75000"/>
                  </a:schemeClr>
                </a:solidFill>
              </a:defRPr>
            </a:lvl2pPr>
            <a:lvl3pPr marL="761992" indent="0">
              <a:buNone/>
              <a:defRPr sz="1500">
                <a:solidFill>
                  <a:schemeClr val="tx1">
                    <a:tint val="75000"/>
                  </a:schemeClr>
                </a:solidFill>
              </a:defRPr>
            </a:lvl3pPr>
            <a:lvl4pPr marL="1142989" indent="0">
              <a:buNone/>
              <a:defRPr sz="1333">
                <a:solidFill>
                  <a:schemeClr val="tx1">
                    <a:tint val="75000"/>
                  </a:schemeClr>
                </a:solidFill>
              </a:defRPr>
            </a:lvl4pPr>
            <a:lvl5pPr marL="1523985" indent="0">
              <a:buNone/>
              <a:defRPr sz="1333">
                <a:solidFill>
                  <a:schemeClr val="tx1">
                    <a:tint val="75000"/>
                  </a:schemeClr>
                </a:solidFill>
              </a:defRPr>
            </a:lvl5pPr>
            <a:lvl6pPr marL="1904981" indent="0">
              <a:buNone/>
              <a:defRPr sz="1333">
                <a:solidFill>
                  <a:schemeClr val="tx1">
                    <a:tint val="75000"/>
                  </a:schemeClr>
                </a:solidFill>
              </a:defRPr>
            </a:lvl6pPr>
            <a:lvl7pPr marL="2285977" indent="0">
              <a:buNone/>
              <a:defRPr sz="1333">
                <a:solidFill>
                  <a:schemeClr val="tx1">
                    <a:tint val="75000"/>
                  </a:schemeClr>
                </a:solidFill>
              </a:defRPr>
            </a:lvl7pPr>
            <a:lvl8pPr marL="2666973" indent="0">
              <a:buNone/>
              <a:defRPr sz="1333">
                <a:solidFill>
                  <a:schemeClr val="tx1">
                    <a:tint val="75000"/>
                  </a:schemeClr>
                </a:solidFill>
              </a:defRPr>
            </a:lvl8pPr>
            <a:lvl9pPr marL="3047970" indent="0">
              <a:buNone/>
              <a:defRPr sz="1333">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FEFA44D3-4B36-4786-9F68-D7BB4969E4E1}" type="datetimeFigureOut">
              <a:rPr lang="es-GT" smtClean="0">
                <a:solidFill>
                  <a:prstClr val="black">
                    <a:tint val="75000"/>
                  </a:prstClr>
                </a:solidFill>
              </a:rPr>
              <a:pPr/>
              <a:t>06/03/2015</a:t>
            </a:fld>
            <a:endParaRPr lang="es-GT">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GT">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689DA7B5-5264-4D58-9130-454AE3B1BD4C}" type="slidenum">
              <a:rPr lang="es-GT" smtClean="0">
                <a:solidFill>
                  <a:prstClr val="black">
                    <a:tint val="75000"/>
                  </a:prstClr>
                </a:solidFill>
              </a:rPr>
              <a:pPr/>
              <a:t>‹Nº›</a:t>
            </a:fld>
            <a:endParaRPr lang="es-GT">
              <a:solidFill>
                <a:prstClr val="black">
                  <a:tint val="75000"/>
                </a:prstClr>
              </a:solidFill>
            </a:endParaRPr>
          </a:p>
        </p:txBody>
      </p:sp>
    </p:spTree>
    <p:extLst>
      <p:ext uri="{BB962C8B-B14F-4D97-AF65-F5344CB8AC3E}">
        <p14:creationId xmlns:p14="http://schemas.microsoft.com/office/powerpoint/2010/main" val="3474219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GT"/>
          </a:p>
        </p:txBody>
      </p:sp>
      <p:sp>
        <p:nvSpPr>
          <p:cNvPr id="3" name="Marcador de contenido 2"/>
          <p:cNvSpPr>
            <a:spLocks noGrp="1"/>
          </p:cNvSpPr>
          <p:nvPr>
            <p:ph sz="half" idx="1"/>
          </p:nvPr>
        </p:nvSpPr>
        <p:spPr>
          <a:xfrm>
            <a:off x="523875" y="2028472"/>
            <a:ext cx="3222626" cy="483482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GT"/>
          </a:p>
        </p:txBody>
      </p:sp>
      <p:sp>
        <p:nvSpPr>
          <p:cNvPr id="4" name="Marcador de contenido 3"/>
          <p:cNvSpPr>
            <a:spLocks noGrp="1"/>
          </p:cNvSpPr>
          <p:nvPr>
            <p:ph sz="half" idx="2"/>
          </p:nvPr>
        </p:nvSpPr>
        <p:spPr>
          <a:xfrm>
            <a:off x="3873500" y="2028472"/>
            <a:ext cx="3222626" cy="483482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GT"/>
          </a:p>
        </p:txBody>
      </p:sp>
      <p:sp>
        <p:nvSpPr>
          <p:cNvPr id="5" name="Marcador de fecha 4"/>
          <p:cNvSpPr>
            <a:spLocks noGrp="1"/>
          </p:cNvSpPr>
          <p:nvPr>
            <p:ph type="dt" sz="half" idx="10"/>
          </p:nvPr>
        </p:nvSpPr>
        <p:spPr/>
        <p:txBody>
          <a:bodyPr/>
          <a:lstStyle/>
          <a:p>
            <a:fld id="{FEFA44D3-4B36-4786-9F68-D7BB4969E4E1}" type="datetimeFigureOut">
              <a:rPr lang="es-GT" smtClean="0">
                <a:solidFill>
                  <a:prstClr val="black">
                    <a:tint val="75000"/>
                  </a:prstClr>
                </a:solidFill>
              </a:rPr>
              <a:pPr/>
              <a:t>06/03/2015</a:t>
            </a:fld>
            <a:endParaRPr lang="es-GT">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GT">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689DA7B5-5264-4D58-9130-454AE3B1BD4C}" type="slidenum">
              <a:rPr lang="es-GT" smtClean="0">
                <a:solidFill>
                  <a:prstClr val="black">
                    <a:tint val="75000"/>
                  </a:prstClr>
                </a:solidFill>
              </a:rPr>
              <a:pPr/>
              <a:t>‹Nº›</a:t>
            </a:fld>
            <a:endParaRPr lang="es-GT">
              <a:solidFill>
                <a:prstClr val="black">
                  <a:tint val="75000"/>
                </a:prstClr>
              </a:solidFill>
            </a:endParaRPr>
          </a:p>
        </p:txBody>
      </p:sp>
    </p:spTree>
    <p:extLst>
      <p:ext uri="{BB962C8B-B14F-4D97-AF65-F5344CB8AC3E}">
        <p14:creationId xmlns:p14="http://schemas.microsoft.com/office/powerpoint/2010/main" val="826057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0088" y="406400"/>
            <a:ext cx="8763000" cy="1471613"/>
          </a:xfrm>
        </p:spPr>
        <p:txBody>
          <a:bodyPr/>
          <a:lstStyle/>
          <a:p>
            <a:r>
              <a:rPr lang="en-US" smtClean="0"/>
              <a:t>Click to edit Master title style</a:t>
            </a:r>
            <a:endParaRPr lang="es-GT"/>
          </a:p>
        </p:txBody>
      </p:sp>
      <p:sp>
        <p:nvSpPr>
          <p:cNvPr id="3" name="Text Placeholder 2"/>
          <p:cNvSpPr>
            <a:spLocks noGrp="1"/>
          </p:cNvSpPr>
          <p:nvPr>
            <p:ph type="body" idx="1"/>
          </p:nvPr>
        </p:nvSpPr>
        <p:spPr>
          <a:xfrm>
            <a:off x="700088" y="1868488"/>
            <a:ext cx="4297362" cy="9144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00088" y="2782888"/>
            <a:ext cx="4297362" cy="4094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GT"/>
          </a:p>
        </p:txBody>
      </p:sp>
      <p:sp>
        <p:nvSpPr>
          <p:cNvPr id="5" name="Text Placeholder 4"/>
          <p:cNvSpPr>
            <a:spLocks noGrp="1"/>
          </p:cNvSpPr>
          <p:nvPr>
            <p:ph type="body" sz="quarter" idx="3"/>
          </p:nvPr>
        </p:nvSpPr>
        <p:spPr>
          <a:xfrm>
            <a:off x="5143500" y="1868488"/>
            <a:ext cx="4319588" cy="9144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43500" y="2782888"/>
            <a:ext cx="4319588" cy="4094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GT"/>
          </a:p>
        </p:txBody>
      </p:sp>
    </p:spTree>
    <p:extLst>
      <p:ext uri="{BB962C8B-B14F-4D97-AF65-F5344CB8AC3E}">
        <p14:creationId xmlns:p14="http://schemas.microsoft.com/office/powerpoint/2010/main" val="1556582493"/>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99823" y="405696"/>
            <a:ext cx="8763000" cy="1472848"/>
          </a:xfrm>
        </p:spPr>
        <p:txBody>
          <a:bodyPr/>
          <a:lstStyle/>
          <a:p>
            <a:r>
              <a:rPr lang="es-ES" smtClean="0"/>
              <a:t>Haga clic para modificar el estilo de título del patrón</a:t>
            </a:r>
            <a:endParaRPr lang="es-GT"/>
          </a:p>
        </p:txBody>
      </p:sp>
      <p:sp>
        <p:nvSpPr>
          <p:cNvPr id="3" name="Marcador de texto 2"/>
          <p:cNvSpPr>
            <a:spLocks noGrp="1"/>
          </p:cNvSpPr>
          <p:nvPr>
            <p:ph type="body" idx="1"/>
          </p:nvPr>
        </p:nvSpPr>
        <p:spPr>
          <a:xfrm>
            <a:off x="699824" y="1867959"/>
            <a:ext cx="4298156" cy="915458"/>
          </a:xfrm>
        </p:spPr>
        <p:txBody>
          <a:bodyPr anchor="b"/>
          <a:lstStyle>
            <a:lvl1pPr marL="0" indent="0">
              <a:buNone/>
              <a:defRPr sz="2000" b="1"/>
            </a:lvl1pPr>
            <a:lvl2pPr marL="380996" indent="0">
              <a:buNone/>
              <a:defRPr sz="1667" b="1"/>
            </a:lvl2pPr>
            <a:lvl3pPr marL="761992" indent="0">
              <a:buNone/>
              <a:defRPr sz="1500" b="1"/>
            </a:lvl3pPr>
            <a:lvl4pPr marL="1142989" indent="0">
              <a:buNone/>
              <a:defRPr sz="1333" b="1"/>
            </a:lvl4pPr>
            <a:lvl5pPr marL="1523985" indent="0">
              <a:buNone/>
              <a:defRPr sz="1333" b="1"/>
            </a:lvl5pPr>
            <a:lvl6pPr marL="1904981" indent="0">
              <a:buNone/>
              <a:defRPr sz="1333" b="1"/>
            </a:lvl6pPr>
            <a:lvl7pPr marL="2285977" indent="0">
              <a:buNone/>
              <a:defRPr sz="1333" b="1"/>
            </a:lvl7pPr>
            <a:lvl8pPr marL="2666973" indent="0">
              <a:buNone/>
              <a:defRPr sz="1333" b="1"/>
            </a:lvl8pPr>
            <a:lvl9pPr marL="3047970" indent="0">
              <a:buNone/>
              <a:defRPr sz="1333"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699824" y="2783417"/>
            <a:ext cx="4298156" cy="409398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GT"/>
          </a:p>
        </p:txBody>
      </p:sp>
      <p:sp>
        <p:nvSpPr>
          <p:cNvPr id="5" name="Marcador de texto 4"/>
          <p:cNvSpPr>
            <a:spLocks noGrp="1"/>
          </p:cNvSpPr>
          <p:nvPr>
            <p:ph type="body" sz="quarter" idx="3"/>
          </p:nvPr>
        </p:nvSpPr>
        <p:spPr>
          <a:xfrm>
            <a:off x="5143501" y="1867959"/>
            <a:ext cx="4319323" cy="915458"/>
          </a:xfrm>
        </p:spPr>
        <p:txBody>
          <a:bodyPr anchor="b"/>
          <a:lstStyle>
            <a:lvl1pPr marL="0" indent="0">
              <a:buNone/>
              <a:defRPr sz="2000" b="1"/>
            </a:lvl1pPr>
            <a:lvl2pPr marL="380996" indent="0">
              <a:buNone/>
              <a:defRPr sz="1667" b="1"/>
            </a:lvl2pPr>
            <a:lvl3pPr marL="761992" indent="0">
              <a:buNone/>
              <a:defRPr sz="1500" b="1"/>
            </a:lvl3pPr>
            <a:lvl4pPr marL="1142989" indent="0">
              <a:buNone/>
              <a:defRPr sz="1333" b="1"/>
            </a:lvl4pPr>
            <a:lvl5pPr marL="1523985" indent="0">
              <a:buNone/>
              <a:defRPr sz="1333" b="1"/>
            </a:lvl5pPr>
            <a:lvl6pPr marL="1904981" indent="0">
              <a:buNone/>
              <a:defRPr sz="1333" b="1"/>
            </a:lvl6pPr>
            <a:lvl7pPr marL="2285977" indent="0">
              <a:buNone/>
              <a:defRPr sz="1333" b="1"/>
            </a:lvl7pPr>
            <a:lvl8pPr marL="2666973" indent="0">
              <a:buNone/>
              <a:defRPr sz="1333" b="1"/>
            </a:lvl8pPr>
            <a:lvl9pPr marL="3047970" indent="0">
              <a:buNone/>
              <a:defRPr sz="1333"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5143501" y="2783417"/>
            <a:ext cx="4319323" cy="409398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GT"/>
          </a:p>
        </p:txBody>
      </p:sp>
      <p:sp>
        <p:nvSpPr>
          <p:cNvPr id="7" name="Marcador de fecha 6"/>
          <p:cNvSpPr>
            <a:spLocks noGrp="1"/>
          </p:cNvSpPr>
          <p:nvPr>
            <p:ph type="dt" sz="half" idx="10"/>
          </p:nvPr>
        </p:nvSpPr>
        <p:spPr/>
        <p:txBody>
          <a:bodyPr/>
          <a:lstStyle/>
          <a:p>
            <a:fld id="{FEFA44D3-4B36-4786-9F68-D7BB4969E4E1}" type="datetimeFigureOut">
              <a:rPr lang="es-GT" smtClean="0">
                <a:solidFill>
                  <a:prstClr val="black">
                    <a:tint val="75000"/>
                  </a:prstClr>
                </a:solidFill>
              </a:rPr>
              <a:pPr/>
              <a:t>06/03/2015</a:t>
            </a:fld>
            <a:endParaRPr lang="es-GT">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GT">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689DA7B5-5264-4D58-9130-454AE3B1BD4C}" type="slidenum">
              <a:rPr lang="es-GT" smtClean="0">
                <a:solidFill>
                  <a:prstClr val="black">
                    <a:tint val="75000"/>
                  </a:prstClr>
                </a:solidFill>
              </a:rPr>
              <a:pPr/>
              <a:t>‹Nº›</a:t>
            </a:fld>
            <a:endParaRPr lang="es-GT">
              <a:solidFill>
                <a:prstClr val="black">
                  <a:tint val="75000"/>
                </a:prstClr>
              </a:solidFill>
            </a:endParaRPr>
          </a:p>
        </p:txBody>
      </p:sp>
    </p:spTree>
    <p:extLst>
      <p:ext uri="{BB962C8B-B14F-4D97-AF65-F5344CB8AC3E}">
        <p14:creationId xmlns:p14="http://schemas.microsoft.com/office/powerpoint/2010/main" val="6597303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GT"/>
          </a:p>
        </p:txBody>
      </p:sp>
      <p:sp>
        <p:nvSpPr>
          <p:cNvPr id="3" name="Marcador de fecha 2"/>
          <p:cNvSpPr>
            <a:spLocks noGrp="1"/>
          </p:cNvSpPr>
          <p:nvPr>
            <p:ph type="dt" sz="half" idx="10"/>
          </p:nvPr>
        </p:nvSpPr>
        <p:spPr/>
        <p:txBody>
          <a:bodyPr/>
          <a:lstStyle/>
          <a:p>
            <a:fld id="{FEFA44D3-4B36-4786-9F68-D7BB4969E4E1}" type="datetimeFigureOut">
              <a:rPr lang="es-GT" smtClean="0">
                <a:solidFill>
                  <a:prstClr val="black">
                    <a:tint val="75000"/>
                  </a:prstClr>
                </a:solidFill>
              </a:rPr>
              <a:pPr/>
              <a:t>06/03/2015</a:t>
            </a:fld>
            <a:endParaRPr lang="es-GT">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GT">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689DA7B5-5264-4D58-9130-454AE3B1BD4C}" type="slidenum">
              <a:rPr lang="es-GT" smtClean="0">
                <a:solidFill>
                  <a:prstClr val="black">
                    <a:tint val="75000"/>
                  </a:prstClr>
                </a:solidFill>
              </a:rPr>
              <a:pPr/>
              <a:t>‹Nº›</a:t>
            </a:fld>
            <a:endParaRPr lang="es-GT">
              <a:solidFill>
                <a:prstClr val="black">
                  <a:tint val="75000"/>
                </a:prstClr>
              </a:solidFill>
            </a:endParaRPr>
          </a:p>
        </p:txBody>
      </p:sp>
    </p:spTree>
    <p:extLst>
      <p:ext uri="{BB962C8B-B14F-4D97-AF65-F5344CB8AC3E}">
        <p14:creationId xmlns:p14="http://schemas.microsoft.com/office/powerpoint/2010/main" val="1530473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EFA44D3-4B36-4786-9F68-D7BB4969E4E1}" type="datetimeFigureOut">
              <a:rPr lang="es-GT" smtClean="0">
                <a:solidFill>
                  <a:prstClr val="black">
                    <a:tint val="75000"/>
                  </a:prstClr>
                </a:solidFill>
              </a:rPr>
              <a:pPr/>
              <a:t>06/03/2015</a:t>
            </a:fld>
            <a:endParaRPr lang="es-GT">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GT">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689DA7B5-5264-4D58-9130-454AE3B1BD4C}" type="slidenum">
              <a:rPr lang="es-GT" smtClean="0">
                <a:solidFill>
                  <a:prstClr val="black">
                    <a:tint val="75000"/>
                  </a:prstClr>
                </a:solidFill>
              </a:rPr>
              <a:pPr/>
              <a:t>‹Nº›</a:t>
            </a:fld>
            <a:endParaRPr lang="es-GT">
              <a:solidFill>
                <a:prstClr val="black">
                  <a:tint val="75000"/>
                </a:prstClr>
              </a:solidFill>
            </a:endParaRPr>
          </a:p>
        </p:txBody>
      </p:sp>
    </p:spTree>
    <p:extLst>
      <p:ext uri="{BB962C8B-B14F-4D97-AF65-F5344CB8AC3E}">
        <p14:creationId xmlns:p14="http://schemas.microsoft.com/office/powerpoint/2010/main" val="16193634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99824" y="508000"/>
            <a:ext cx="3276864" cy="1778000"/>
          </a:xfrm>
        </p:spPr>
        <p:txBody>
          <a:bodyPr anchor="b"/>
          <a:lstStyle>
            <a:lvl1pPr>
              <a:defRPr sz="2667"/>
            </a:lvl1pPr>
          </a:lstStyle>
          <a:p>
            <a:r>
              <a:rPr lang="es-ES" smtClean="0"/>
              <a:t>Haga clic para modificar el estilo de título del patrón</a:t>
            </a:r>
            <a:endParaRPr lang="es-GT"/>
          </a:p>
        </p:txBody>
      </p:sp>
      <p:sp>
        <p:nvSpPr>
          <p:cNvPr id="3" name="Marcador de contenido 2"/>
          <p:cNvSpPr>
            <a:spLocks noGrp="1"/>
          </p:cNvSpPr>
          <p:nvPr>
            <p:ph idx="1"/>
          </p:nvPr>
        </p:nvSpPr>
        <p:spPr>
          <a:xfrm>
            <a:off x="4319323" y="1097141"/>
            <a:ext cx="5143500" cy="5415139"/>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GT"/>
          </a:p>
        </p:txBody>
      </p:sp>
      <p:sp>
        <p:nvSpPr>
          <p:cNvPr id="4" name="Marcador de texto 3"/>
          <p:cNvSpPr>
            <a:spLocks noGrp="1"/>
          </p:cNvSpPr>
          <p:nvPr>
            <p:ph type="body" sz="half" idx="2"/>
          </p:nvPr>
        </p:nvSpPr>
        <p:spPr>
          <a:xfrm>
            <a:off x="699824" y="2286000"/>
            <a:ext cx="3276864" cy="4235098"/>
          </a:xfrm>
        </p:spPr>
        <p:txBody>
          <a:bodyPr/>
          <a:lstStyle>
            <a:lvl1pPr marL="0" indent="0">
              <a:buNone/>
              <a:defRPr sz="1333"/>
            </a:lvl1pPr>
            <a:lvl2pPr marL="380996" indent="0">
              <a:buNone/>
              <a:defRPr sz="1167"/>
            </a:lvl2pPr>
            <a:lvl3pPr marL="761992" indent="0">
              <a:buNone/>
              <a:defRPr sz="1000"/>
            </a:lvl3pPr>
            <a:lvl4pPr marL="1142989" indent="0">
              <a:buNone/>
              <a:defRPr sz="833"/>
            </a:lvl4pPr>
            <a:lvl5pPr marL="1523985" indent="0">
              <a:buNone/>
              <a:defRPr sz="833"/>
            </a:lvl5pPr>
            <a:lvl6pPr marL="1904981" indent="0">
              <a:buNone/>
              <a:defRPr sz="833"/>
            </a:lvl6pPr>
            <a:lvl7pPr marL="2285977" indent="0">
              <a:buNone/>
              <a:defRPr sz="833"/>
            </a:lvl7pPr>
            <a:lvl8pPr marL="2666973" indent="0">
              <a:buNone/>
              <a:defRPr sz="833"/>
            </a:lvl8pPr>
            <a:lvl9pPr marL="3047970" indent="0">
              <a:buNone/>
              <a:defRPr sz="833"/>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FEFA44D3-4B36-4786-9F68-D7BB4969E4E1}" type="datetimeFigureOut">
              <a:rPr lang="es-GT" smtClean="0">
                <a:solidFill>
                  <a:prstClr val="black">
                    <a:tint val="75000"/>
                  </a:prstClr>
                </a:solidFill>
              </a:rPr>
              <a:pPr/>
              <a:t>06/03/2015</a:t>
            </a:fld>
            <a:endParaRPr lang="es-GT">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GT">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689DA7B5-5264-4D58-9130-454AE3B1BD4C}" type="slidenum">
              <a:rPr lang="es-GT" smtClean="0">
                <a:solidFill>
                  <a:prstClr val="black">
                    <a:tint val="75000"/>
                  </a:prstClr>
                </a:solidFill>
              </a:rPr>
              <a:pPr/>
              <a:t>‹Nº›</a:t>
            </a:fld>
            <a:endParaRPr lang="es-GT">
              <a:solidFill>
                <a:prstClr val="black">
                  <a:tint val="75000"/>
                </a:prstClr>
              </a:solidFill>
            </a:endParaRPr>
          </a:p>
        </p:txBody>
      </p:sp>
    </p:spTree>
    <p:extLst>
      <p:ext uri="{BB962C8B-B14F-4D97-AF65-F5344CB8AC3E}">
        <p14:creationId xmlns:p14="http://schemas.microsoft.com/office/powerpoint/2010/main" val="26558780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99824" y="508000"/>
            <a:ext cx="3276864" cy="1778000"/>
          </a:xfrm>
        </p:spPr>
        <p:txBody>
          <a:bodyPr anchor="b"/>
          <a:lstStyle>
            <a:lvl1pPr>
              <a:defRPr sz="2667"/>
            </a:lvl1pPr>
          </a:lstStyle>
          <a:p>
            <a:r>
              <a:rPr lang="es-ES" smtClean="0"/>
              <a:t>Haga clic para modificar el estilo de título del patrón</a:t>
            </a:r>
            <a:endParaRPr lang="es-GT"/>
          </a:p>
        </p:txBody>
      </p:sp>
      <p:sp>
        <p:nvSpPr>
          <p:cNvPr id="3" name="Marcador de posición de imagen 2"/>
          <p:cNvSpPr>
            <a:spLocks noGrp="1"/>
          </p:cNvSpPr>
          <p:nvPr>
            <p:ph type="pic" idx="1"/>
          </p:nvPr>
        </p:nvSpPr>
        <p:spPr>
          <a:xfrm>
            <a:off x="4319323" y="1097141"/>
            <a:ext cx="5143500" cy="5415139"/>
          </a:xfrm>
        </p:spPr>
        <p:txBody>
          <a:bodyPr/>
          <a:lstStyle>
            <a:lvl1pPr marL="0" indent="0">
              <a:buNone/>
              <a:defRPr sz="2667"/>
            </a:lvl1pPr>
            <a:lvl2pPr marL="380996" indent="0">
              <a:buNone/>
              <a:defRPr sz="2333"/>
            </a:lvl2pPr>
            <a:lvl3pPr marL="761992" indent="0">
              <a:buNone/>
              <a:defRPr sz="2000"/>
            </a:lvl3pPr>
            <a:lvl4pPr marL="1142989" indent="0">
              <a:buNone/>
              <a:defRPr sz="1667"/>
            </a:lvl4pPr>
            <a:lvl5pPr marL="1523985" indent="0">
              <a:buNone/>
              <a:defRPr sz="1667"/>
            </a:lvl5pPr>
            <a:lvl6pPr marL="1904981" indent="0">
              <a:buNone/>
              <a:defRPr sz="1667"/>
            </a:lvl6pPr>
            <a:lvl7pPr marL="2285977" indent="0">
              <a:buNone/>
              <a:defRPr sz="1667"/>
            </a:lvl7pPr>
            <a:lvl8pPr marL="2666973" indent="0">
              <a:buNone/>
              <a:defRPr sz="1667"/>
            </a:lvl8pPr>
            <a:lvl9pPr marL="3047970" indent="0">
              <a:buNone/>
              <a:defRPr sz="1667"/>
            </a:lvl9pPr>
          </a:lstStyle>
          <a:p>
            <a:endParaRPr lang="es-GT"/>
          </a:p>
        </p:txBody>
      </p:sp>
      <p:sp>
        <p:nvSpPr>
          <p:cNvPr id="4" name="Marcador de texto 3"/>
          <p:cNvSpPr>
            <a:spLocks noGrp="1"/>
          </p:cNvSpPr>
          <p:nvPr>
            <p:ph type="body" sz="half" idx="2"/>
          </p:nvPr>
        </p:nvSpPr>
        <p:spPr>
          <a:xfrm>
            <a:off x="699824" y="2286000"/>
            <a:ext cx="3276864" cy="4235098"/>
          </a:xfrm>
        </p:spPr>
        <p:txBody>
          <a:bodyPr/>
          <a:lstStyle>
            <a:lvl1pPr marL="0" indent="0">
              <a:buNone/>
              <a:defRPr sz="1333"/>
            </a:lvl1pPr>
            <a:lvl2pPr marL="380996" indent="0">
              <a:buNone/>
              <a:defRPr sz="1167"/>
            </a:lvl2pPr>
            <a:lvl3pPr marL="761992" indent="0">
              <a:buNone/>
              <a:defRPr sz="1000"/>
            </a:lvl3pPr>
            <a:lvl4pPr marL="1142989" indent="0">
              <a:buNone/>
              <a:defRPr sz="833"/>
            </a:lvl4pPr>
            <a:lvl5pPr marL="1523985" indent="0">
              <a:buNone/>
              <a:defRPr sz="833"/>
            </a:lvl5pPr>
            <a:lvl6pPr marL="1904981" indent="0">
              <a:buNone/>
              <a:defRPr sz="833"/>
            </a:lvl6pPr>
            <a:lvl7pPr marL="2285977" indent="0">
              <a:buNone/>
              <a:defRPr sz="833"/>
            </a:lvl7pPr>
            <a:lvl8pPr marL="2666973" indent="0">
              <a:buNone/>
              <a:defRPr sz="833"/>
            </a:lvl8pPr>
            <a:lvl9pPr marL="3047970" indent="0">
              <a:buNone/>
              <a:defRPr sz="833"/>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FEFA44D3-4B36-4786-9F68-D7BB4969E4E1}" type="datetimeFigureOut">
              <a:rPr lang="es-GT" smtClean="0">
                <a:solidFill>
                  <a:prstClr val="black">
                    <a:tint val="75000"/>
                  </a:prstClr>
                </a:solidFill>
              </a:rPr>
              <a:pPr/>
              <a:t>06/03/2015</a:t>
            </a:fld>
            <a:endParaRPr lang="es-GT">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GT">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689DA7B5-5264-4D58-9130-454AE3B1BD4C}" type="slidenum">
              <a:rPr lang="es-GT" smtClean="0">
                <a:solidFill>
                  <a:prstClr val="black">
                    <a:tint val="75000"/>
                  </a:prstClr>
                </a:solidFill>
              </a:rPr>
              <a:pPr/>
              <a:t>‹Nº›</a:t>
            </a:fld>
            <a:endParaRPr lang="es-GT">
              <a:solidFill>
                <a:prstClr val="black">
                  <a:tint val="75000"/>
                </a:prstClr>
              </a:solidFill>
            </a:endParaRPr>
          </a:p>
        </p:txBody>
      </p:sp>
    </p:spTree>
    <p:extLst>
      <p:ext uri="{BB962C8B-B14F-4D97-AF65-F5344CB8AC3E}">
        <p14:creationId xmlns:p14="http://schemas.microsoft.com/office/powerpoint/2010/main" val="18850610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GT"/>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GT"/>
          </a:p>
        </p:txBody>
      </p:sp>
      <p:sp>
        <p:nvSpPr>
          <p:cNvPr id="4" name="Marcador de fecha 3"/>
          <p:cNvSpPr>
            <a:spLocks noGrp="1"/>
          </p:cNvSpPr>
          <p:nvPr>
            <p:ph type="dt" sz="half" idx="10"/>
          </p:nvPr>
        </p:nvSpPr>
        <p:spPr/>
        <p:txBody>
          <a:bodyPr/>
          <a:lstStyle/>
          <a:p>
            <a:fld id="{FEFA44D3-4B36-4786-9F68-D7BB4969E4E1}" type="datetimeFigureOut">
              <a:rPr lang="es-GT" smtClean="0">
                <a:solidFill>
                  <a:prstClr val="black">
                    <a:tint val="75000"/>
                  </a:prstClr>
                </a:solidFill>
              </a:rPr>
              <a:pPr/>
              <a:t>06/03/2015</a:t>
            </a:fld>
            <a:endParaRPr lang="es-GT">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GT">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689DA7B5-5264-4D58-9130-454AE3B1BD4C}" type="slidenum">
              <a:rPr lang="es-GT" smtClean="0">
                <a:solidFill>
                  <a:prstClr val="black">
                    <a:tint val="75000"/>
                  </a:prstClr>
                </a:solidFill>
              </a:rPr>
              <a:pPr/>
              <a:t>‹Nº›</a:t>
            </a:fld>
            <a:endParaRPr lang="es-GT">
              <a:solidFill>
                <a:prstClr val="black">
                  <a:tint val="75000"/>
                </a:prstClr>
              </a:solidFill>
            </a:endParaRPr>
          </a:p>
        </p:txBody>
      </p:sp>
    </p:spTree>
    <p:extLst>
      <p:ext uri="{BB962C8B-B14F-4D97-AF65-F5344CB8AC3E}">
        <p14:creationId xmlns:p14="http://schemas.microsoft.com/office/powerpoint/2010/main" val="16885069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5453063" y="405694"/>
            <a:ext cx="1643062" cy="6457598"/>
          </a:xfrm>
        </p:spPr>
        <p:txBody>
          <a:bodyPr vert="eaVert"/>
          <a:lstStyle/>
          <a:p>
            <a:r>
              <a:rPr lang="es-ES" smtClean="0"/>
              <a:t>Haga clic para modificar el estilo de título del patrón</a:t>
            </a:r>
            <a:endParaRPr lang="es-GT"/>
          </a:p>
        </p:txBody>
      </p:sp>
      <p:sp>
        <p:nvSpPr>
          <p:cNvPr id="3" name="Marcador de texto vertical 2"/>
          <p:cNvSpPr>
            <a:spLocks noGrp="1"/>
          </p:cNvSpPr>
          <p:nvPr>
            <p:ph type="body" orient="vert" idx="1"/>
          </p:nvPr>
        </p:nvSpPr>
        <p:spPr>
          <a:xfrm>
            <a:off x="523876" y="405694"/>
            <a:ext cx="4802188" cy="645759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GT"/>
          </a:p>
        </p:txBody>
      </p:sp>
      <p:sp>
        <p:nvSpPr>
          <p:cNvPr id="4" name="Marcador de fecha 3"/>
          <p:cNvSpPr>
            <a:spLocks noGrp="1"/>
          </p:cNvSpPr>
          <p:nvPr>
            <p:ph type="dt" sz="half" idx="10"/>
          </p:nvPr>
        </p:nvSpPr>
        <p:spPr/>
        <p:txBody>
          <a:bodyPr/>
          <a:lstStyle/>
          <a:p>
            <a:fld id="{FEFA44D3-4B36-4786-9F68-D7BB4969E4E1}" type="datetimeFigureOut">
              <a:rPr lang="es-GT" smtClean="0">
                <a:solidFill>
                  <a:prstClr val="black">
                    <a:tint val="75000"/>
                  </a:prstClr>
                </a:solidFill>
              </a:rPr>
              <a:pPr/>
              <a:t>06/03/2015</a:t>
            </a:fld>
            <a:endParaRPr lang="es-GT">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GT">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689DA7B5-5264-4D58-9130-454AE3B1BD4C}" type="slidenum">
              <a:rPr lang="es-GT" smtClean="0">
                <a:solidFill>
                  <a:prstClr val="black">
                    <a:tint val="75000"/>
                  </a:prstClr>
                </a:solidFill>
              </a:rPr>
              <a:pPr/>
              <a:t>‹Nº›</a:t>
            </a:fld>
            <a:endParaRPr lang="es-GT">
              <a:solidFill>
                <a:prstClr val="black">
                  <a:tint val="75000"/>
                </a:prstClr>
              </a:solidFill>
            </a:endParaRPr>
          </a:p>
        </p:txBody>
      </p:sp>
    </p:spTree>
    <p:extLst>
      <p:ext uri="{BB962C8B-B14F-4D97-AF65-F5344CB8AC3E}">
        <p14:creationId xmlns:p14="http://schemas.microsoft.com/office/powerpoint/2010/main" val="30779544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70000" y="1247775"/>
            <a:ext cx="7620000" cy="2652713"/>
          </a:xfrm>
        </p:spPr>
        <p:txBody>
          <a:bodyPr anchor="b"/>
          <a:lstStyle>
            <a:lvl1pPr algn="ctr">
              <a:defRPr sz="6000"/>
            </a:lvl1pPr>
          </a:lstStyle>
          <a:p>
            <a:r>
              <a:rPr lang="en-US" smtClean="0"/>
              <a:t>Click to edit Master title style</a:t>
            </a:r>
            <a:endParaRPr lang="es-GT"/>
          </a:p>
        </p:txBody>
      </p:sp>
      <p:sp>
        <p:nvSpPr>
          <p:cNvPr id="3" name="Subtitle 2"/>
          <p:cNvSpPr>
            <a:spLocks noGrp="1"/>
          </p:cNvSpPr>
          <p:nvPr>
            <p:ph type="subTitle" idx="1"/>
          </p:nvPr>
        </p:nvSpPr>
        <p:spPr>
          <a:xfrm>
            <a:off x="1270000" y="4002088"/>
            <a:ext cx="7620000" cy="18399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GT"/>
          </a:p>
        </p:txBody>
      </p:sp>
    </p:spTree>
    <p:extLst>
      <p:ext uri="{BB962C8B-B14F-4D97-AF65-F5344CB8AC3E}">
        <p14:creationId xmlns:p14="http://schemas.microsoft.com/office/powerpoint/2010/main" val="2109048345"/>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G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GT"/>
          </a:p>
        </p:txBody>
      </p:sp>
    </p:spTree>
    <p:extLst>
      <p:ext uri="{BB962C8B-B14F-4D97-AF65-F5344CB8AC3E}">
        <p14:creationId xmlns:p14="http://schemas.microsoft.com/office/powerpoint/2010/main" val="2193663679"/>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738" y="1900238"/>
            <a:ext cx="8763000" cy="3168650"/>
          </a:xfrm>
        </p:spPr>
        <p:txBody>
          <a:bodyPr anchor="b"/>
          <a:lstStyle>
            <a:lvl1pPr>
              <a:defRPr sz="6000"/>
            </a:lvl1pPr>
          </a:lstStyle>
          <a:p>
            <a:r>
              <a:rPr lang="en-US" smtClean="0"/>
              <a:t>Click to edit Master title style</a:t>
            </a:r>
            <a:endParaRPr lang="es-GT"/>
          </a:p>
        </p:txBody>
      </p:sp>
      <p:sp>
        <p:nvSpPr>
          <p:cNvPr id="3" name="Text Placeholder 2"/>
          <p:cNvSpPr>
            <a:spLocks noGrp="1"/>
          </p:cNvSpPr>
          <p:nvPr>
            <p:ph type="body" idx="1"/>
          </p:nvPr>
        </p:nvSpPr>
        <p:spPr>
          <a:xfrm>
            <a:off x="693738" y="5099050"/>
            <a:ext cx="8763000" cy="16668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152515532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GT"/>
          </a:p>
        </p:txBody>
      </p:sp>
    </p:spTree>
    <p:extLst>
      <p:ext uri="{BB962C8B-B14F-4D97-AF65-F5344CB8AC3E}">
        <p14:creationId xmlns:p14="http://schemas.microsoft.com/office/powerpoint/2010/main" val="897764013"/>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GT"/>
          </a:p>
        </p:txBody>
      </p:sp>
      <p:sp>
        <p:nvSpPr>
          <p:cNvPr id="3" name="Content Placeholder 2"/>
          <p:cNvSpPr>
            <a:spLocks noGrp="1"/>
          </p:cNvSpPr>
          <p:nvPr>
            <p:ph sz="half" idx="1"/>
          </p:nvPr>
        </p:nvSpPr>
        <p:spPr>
          <a:xfrm>
            <a:off x="508000" y="1778000"/>
            <a:ext cx="4495800" cy="584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GT"/>
          </a:p>
        </p:txBody>
      </p:sp>
      <p:sp>
        <p:nvSpPr>
          <p:cNvPr id="4" name="Content Placeholder 3"/>
          <p:cNvSpPr>
            <a:spLocks noGrp="1"/>
          </p:cNvSpPr>
          <p:nvPr>
            <p:ph sz="half" idx="2"/>
          </p:nvPr>
        </p:nvSpPr>
        <p:spPr>
          <a:xfrm>
            <a:off x="5156200" y="1778000"/>
            <a:ext cx="4495800" cy="584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GT"/>
          </a:p>
        </p:txBody>
      </p:sp>
    </p:spTree>
    <p:extLst>
      <p:ext uri="{BB962C8B-B14F-4D97-AF65-F5344CB8AC3E}">
        <p14:creationId xmlns:p14="http://schemas.microsoft.com/office/powerpoint/2010/main" val="3889223414"/>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0088" y="406400"/>
            <a:ext cx="8763000" cy="1471613"/>
          </a:xfrm>
        </p:spPr>
        <p:txBody>
          <a:bodyPr/>
          <a:lstStyle/>
          <a:p>
            <a:r>
              <a:rPr lang="en-US" smtClean="0"/>
              <a:t>Click to edit Master title style</a:t>
            </a:r>
            <a:endParaRPr lang="es-GT"/>
          </a:p>
        </p:txBody>
      </p:sp>
      <p:sp>
        <p:nvSpPr>
          <p:cNvPr id="3" name="Text Placeholder 2"/>
          <p:cNvSpPr>
            <a:spLocks noGrp="1"/>
          </p:cNvSpPr>
          <p:nvPr>
            <p:ph type="body" idx="1"/>
          </p:nvPr>
        </p:nvSpPr>
        <p:spPr>
          <a:xfrm>
            <a:off x="700088" y="1868488"/>
            <a:ext cx="4297362" cy="9144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00088" y="2782888"/>
            <a:ext cx="4297362" cy="4094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GT"/>
          </a:p>
        </p:txBody>
      </p:sp>
      <p:sp>
        <p:nvSpPr>
          <p:cNvPr id="5" name="Text Placeholder 4"/>
          <p:cNvSpPr>
            <a:spLocks noGrp="1"/>
          </p:cNvSpPr>
          <p:nvPr>
            <p:ph type="body" sz="quarter" idx="3"/>
          </p:nvPr>
        </p:nvSpPr>
        <p:spPr>
          <a:xfrm>
            <a:off x="5143500" y="1868488"/>
            <a:ext cx="4319588" cy="9144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43500" y="2782888"/>
            <a:ext cx="4319588" cy="4094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GT"/>
          </a:p>
        </p:txBody>
      </p:sp>
    </p:spTree>
    <p:extLst>
      <p:ext uri="{BB962C8B-B14F-4D97-AF65-F5344CB8AC3E}">
        <p14:creationId xmlns:p14="http://schemas.microsoft.com/office/powerpoint/2010/main" val="3013707520"/>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GT"/>
          </a:p>
        </p:txBody>
      </p:sp>
    </p:spTree>
    <p:extLst>
      <p:ext uri="{BB962C8B-B14F-4D97-AF65-F5344CB8AC3E}">
        <p14:creationId xmlns:p14="http://schemas.microsoft.com/office/powerpoint/2010/main" val="2079192938"/>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5742831"/>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0088" y="508000"/>
            <a:ext cx="3276600" cy="1778000"/>
          </a:xfrm>
        </p:spPr>
        <p:txBody>
          <a:bodyPr anchor="b"/>
          <a:lstStyle>
            <a:lvl1pPr>
              <a:defRPr sz="3200"/>
            </a:lvl1pPr>
          </a:lstStyle>
          <a:p>
            <a:r>
              <a:rPr lang="en-US" smtClean="0"/>
              <a:t>Click to edit Master title style</a:t>
            </a:r>
            <a:endParaRPr lang="es-GT"/>
          </a:p>
        </p:txBody>
      </p:sp>
      <p:sp>
        <p:nvSpPr>
          <p:cNvPr id="3" name="Content Placeholder 2"/>
          <p:cNvSpPr>
            <a:spLocks noGrp="1"/>
          </p:cNvSpPr>
          <p:nvPr>
            <p:ph idx="1"/>
          </p:nvPr>
        </p:nvSpPr>
        <p:spPr>
          <a:xfrm>
            <a:off x="4319588" y="1096963"/>
            <a:ext cx="5143500" cy="54149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GT"/>
          </a:p>
        </p:txBody>
      </p:sp>
      <p:sp>
        <p:nvSpPr>
          <p:cNvPr id="4" name="Text Placeholder 3"/>
          <p:cNvSpPr>
            <a:spLocks noGrp="1"/>
          </p:cNvSpPr>
          <p:nvPr>
            <p:ph type="body" sz="half" idx="2"/>
          </p:nvPr>
        </p:nvSpPr>
        <p:spPr>
          <a:xfrm>
            <a:off x="700088" y="2286000"/>
            <a:ext cx="3276600" cy="42354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962628823"/>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0088" y="508000"/>
            <a:ext cx="3276600" cy="1778000"/>
          </a:xfrm>
        </p:spPr>
        <p:txBody>
          <a:bodyPr anchor="b"/>
          <a:lstStyle>
            <a:lvl1pPr>
              <a:defRPr sz="3200"/>
            </a:lvl1pPr>
          </a:lstStyle>
          <a:p>
            <a:r>
              <a:rPr lang="en-US" smtClean="0"/>
              <a:t>Click to edit Master title style</a:t>
            </a:r>
            <a:endParaRPr lang="es-GT"/>
          </a:p>
        </p:txBody>
      </p:sp>
      <p:sp>
        <p:nvSpPr>
          <p:cNvPr id="3" name="Picture Placeholder 2"/>
          <p:cNvSpPr>
            <a:spLocks noGrp="1"/>
          </p:cNvSpPr>
          <p:nvPr>
            <p:ph type="pic" idx="1"/>
          </p:nvPr>
        </p:nvSpPr>
        <p:spPr>
          <a:xfrm>
            <a:off x="4319588" y="1096963"/>
            <a:ext cx="5143500" cy="54149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GT"/>
          </a:p>
        </p:txBody>
      </p:sp>
      <p:sp>
        <p:nvSpPr>
          <p:cNvPr id="4" name="Text Placeholder 3"/>
          <p:cNvSpPr>
            <a:spLocks noGrp="1"/>
          </p:cNvSpPr>
          <p:nvPr>
            <p:ph type="body" sz="half" idx="2"/>
          </p:nvPr>
        </p:nvSpPr>
        <p:spPr>
          <a:xfrm>
            <a:off x="700088" y="2286000"/>
            <a:ext cx="3276600" cy="42354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575713980"/>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G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GT"/>
          </a:p>
        </p:txBody>
      </p:sp>
    </p:spTree>
    <p:extLst>
      <p:ext uri="{BB962C8B-B14F-4D97-AF65-F5344CB8AC3E}">
        <p14:creationId xmlns:p14="http://schemas.microsoft.com/office/powerpoint/2010/main" val="640690993"/>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45375" y="0"/>
            <a:ext cx="2357438" cy="7620000"/>
          </a:xfrm>
        </p:spPr>
        <p:txBody>
          <a:bodyPr vert="eaVert"/>
          <a:lstStyle/>
          <a:p>
            <a:r>
              <a:rPr lang="en-US" smtClean="0"/>
              <a:t>Click to edit Master title style</a:t>
            </a:r>
            <a:endParaRPr lang="es-GT"/>
          </a:p>
        </p:txBody>
      </p:sp>
      <p:sp>
        <p:nvSpPr>
          <p:cNvPr id="3" name="Vertical Text Placeholder 2"/>
          <p:cNvSpPr>
            <a:spLocks noGrp="1"/>
          </p:cNvSpPr>
          <p:nvPr>
            <p:ph type="body" orient="vert" idx="1"/>
          </p:nvPr>
        </p:nvSpPr>
        <p:spPr>
          <a:xfrm>
            <a:off x="368300" y="0"/>
            <a:ext cx="6924675" cy="7620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GT"/>
          </a:p>
        </p:txBody>
      </p:sp>
    </p:spTree>
    <p:extLst>
      <p:ext uri="{BB962C8B-B14F-4D97-AF65-F5344CB8AC3E}">
        <p14:creationId xmlns:p14="http://schemas.microsoft.com/office/powerpoint/2010/main" val="833953318"/>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GT"/>
          </a:p>
        </p:txBody>
      </p:sp>
    </p:spTree>
    <p:extLst>
      <p:ext uri="{BB962C8B-B14F-4D97-AF65-F5344CB8AC3E}">
        <p14:creationId xmlns:p14="http://schemas.microsoft.com/office/powerpoint/2010/main" val="2374812171"/>
      </p:ext>
    </p:extLst>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811982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0088" y="508000"/>
            <a:ext cx="3276600" cy="1778000"/>
          </a:xfrm>
        </p:spPr>
        <p:txBody>
          <a:bodyPr anchor="b"/>
          <a:lstStyle>
            <a:lvl1pPr>
              <a:defRPr sz="3200"/>
            </a:lvl1pPr>
          </a:lstStyle>
          <a:p>
            <a:r>
              <a:rPr lang="en-US" smtClean="0"/>
              <a:t>Click to edit Master title style</a:t>
            </a:r>
            <a:endParaRPr lang="es-GT"/>
          </a:p>
        </p:txBody>
      </p:sp>
      <p:sp>
        <p:nvSpPr>
          <p:cNvPr id="3" name="Content Placeholder 2"/>
          <p:cNvSpPr>
            <a:spLocks noGrp="1"/>
          </p:cNvSpPr>
          <p:nvPr>
            <p:ph idx="1"/>
          </p:nvPr>
        </p:nvSpPr>
        <p:spPr>
          <a:xfrm>
            <a:off x="4319588" y="1096963"/>
            <a:ext cx="5143500" cy="54149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GT"/>
          </a:p>
        </p:txBody>
      </p:sp>
      <p:sp>
        <p:nvSpPr>
          <p:cNvPr id="4" name="Text Placeholder 3"/>
          <p:cNvSpPr>
            <a:spLocks noGrp="1"/>
          </p:cNvSpPr>
          <p:nvPr>
            <p:ph type="body" sz="half" idx="2"/>
          </p:nvPr>
        </p:nvSpPr>
        <p:spPr>
          <a:xfrm>
            <a:off x="700088" y="2286000"/>
            <a:ext cx="3276600" cy="42354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32953815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0088" y="508000"/>
            <a:ext cx="3276600" cy="1778000"/>
          </a:xfrm>
        </p:spPr>
        <p:txBody>
          <a:bodyPr anchor="b"/>
          <a:lstStyle>
            <a:lvl1pPr>
              <a:defRPr sz="3200"/>
            </a:lvl1pPr>
          </a:lstStyle>
          <a:p>
            <a:r>
              <a:rPr lang="en-US" smtClean="0"/>
              <a:t>Click to edit Master title style</a:t>
            </a:r>
            <a:endParaRPr lang="es-GT"/>
          </a:p>
        </p:txBody>
      </p:sp>
      <p:sp>
        <p:nvSpPr>
          <p:cNvPr id="3" name="Picture Placeholder 2"/>
          <p:cNvSpPr>
            <a:spLocks noGrp="1"/>
          </p:cNvSpPr>
          <p:nvPr>
            <p:ph type="pic" idx="1"/>
          </p:nvPr>
        </p:nvSpPr>
        <p:spPr>
          <a:xfrm>
            <a:off x="4319588" y="1096963"/>
            <a:ext cx="5143500" cy="54149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GT"/>
          </a:p>
        </p:txBody>
      </p:sp>
      <p:sp>
        <p:nvSpPr>
          <p:cNvPr id="4" name="Text Placeholder 3"/>
          <p:cNvSpPr>
            <a:spLocks noGrp="1"/>
          </p:cNvSpPr>
          <p:nvPr>
            <p:ph type="body" sz="half" idx="2"/>
          </p:nvPr>
        </p:nvSpPr>
        <p:spPr>
          <a:xfrm>
            <a:off x="700088" y="2286000"/>
            <a:ext cx="3276600" cy="42354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98469845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508000" y="304800"/>
            <a:ext cx="9144000" cy="1473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8100" tIns="38100" rIns="38100" bIns="38100" numCol="1" anchor="t" anchorCtr="0" compatLnSpc="1">
            <a:prstTxWarp prst="textNoShape">
              <a:avLst/>
            </a:prstTxWarp>
          </a:bodyPr>
          <a:lstStyle/>
          <a:p>
            <a:pPr lvl="0"/>
            <a:r>
              <a:rPr lang="en-US" smtClean="0">
                <a:sym typeface="Gill Sans MT" panose="020B0502020104020203" pitchFamily="34" charset="0"/>
              </a:rPr>
              <a:t>Click to edit Master title style</a:t>
            </a:r>
          </a:p>
        </p:txBody>
      </p:sp>
      <p:sp>
        <p:nvSpPr>
          <p:cNvPr id="1026" name="Rectangle 2"/>
          <p:cNvSpPr>
            <a:spLocks noGrp="1" noChangeArrowheads="1"/>
          </p:cNvSpPr>
          <p:nvPr>
            <p:ph type="body" idx="1"/>
          </p:nvPr>
        </p:nvSpPr>
        <p:spPr bwMode="auto">
          <a:xfrm>
            <a:off x="508000" y="1778000"/>
            <a:ext cx="9144000" cy="584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8100" tIns="38100" rIns="38100" bIns="38100" numCol="1" anchor="t" anchorCtr="0" compatLnSpc="1">
            <a:prstTxWarp prst="textNoShape">
              <a:avLst/>
            </a:prstTxWarp>
          </a:bodyPr>
          <a:lstStyle/>
          <a:p>
            <a:pPr lvl="0"/>
            <a:r>
              <a:rPr lang="en-US" smtClean="0">
                <a:sym typeface="Gill Sans MT" panose="020B0502020104020203" pitchFamily="34" charset="0"/>
              </a:rPr>
              <a:t>Click to edit Master text styles</a:t>
            </a:r>
          </a:p>
          <a:p>
            <a:pPr lvl="1"/>
            <a:r>
              <a:rPr lang="en-US" smtClean="0">
                <a:sym typeface="Gill Sans MT" panose="020B0502020104020203" pitchFamily="34" charset="0"/>
              </a:rPr>
              <a:t>Second level</a:t>
            </a:r>
          </a:p>
          <a:p>
            <a:pPr lvl="2"/>
            <a:r>
              <a:rPr lang="en-US" smtClean="0">
                <a:sym typeface="Gill Sans MT" panose="020B0502020104020203" pitchFamily="34" charset="0"/>
              </a:rPr>
              <a:t>Third level</a:t>
            </a:r>
          </a:p>
          <a:p>
            <a:pPr lvl="3"/>
            <a:r>
              <a:rPr lang="en-US" smtClean="0">
                <a:sym typeface="Gill Sans MT" panose="020B0502020104020203" pitchFamily="34" charset="0"/>
              </a:rPr>
              <a:t>Fourth level</a:t>
            </a:r>
          </a:p>
          <a:p>
            <a:pPr lvl="4"/>
            <a:r>
              <a:rPr lang="en-US" smtClean="0">
                <a:sym typeface="Gill Sans MT" panose="020B0502020104020203" pitchFamily="34" charset="0"/>
              </a:rPr>
              <a:t>Fifth level</a:t>
            </a:r>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ransition/>
  <p:txStyles>
    <p:titleStyle>
      <a:lvl1pPr algn="l" rtl="0" fontAlgn="base">
        <a:spcBef>
          <a:spcPct val="0"/>
        </a:spcBef>
        <a:spcAft>
          <a:spcPct val="0"/>
        </a:spcAft>
        <a:defRPr sz="3000" kern="1200">
          <a:solidFill>
            <a:srgbClr val="006428"/>
          </a:solidFill>
          <a:latin typeface="+mj-lt"/>
          <a:ea typeface="+mj-ea"/>
          <a:cs typeface="+mj-cs"/>
          <a:sym typeface="Gill Sans MT" panose="020B0502020104020203" pitchFamily="34" charset="0"/>
        </a:defRPr>
      </a:lvl1pPr>
      <a:lvl2pPr algn="l" rtl="0" fontAlgn="base">
        <a:spcBef>
          <a:spcPct val="0"/>
        </a:spcBef>
        <a:spcAft>
          <a:spcPct val="0"/>
        </a:spcAft>
        <a:defRPr sz="3000">
          <a:solidFill>
            <a:srgbClr val="006428"/>
          </a:solidFill>
          <a:latin typeface="Gill Sans MT" panose="020B0502020104020203" pitchFamily="34" charset="0"/>
          <a:ea typeface="ヒラギノ角ゴ ProN W3" charset="0"/>
          <a:cs typeface="ヒラギノ角ゴ ProN W3" charset="0"/>
          <a:sym typeface="Gill Sans MT" panose="020B0502020104020203" pitchFamily="34" charset="0"/>
        </a:defRPr>
      </a:lvl2pPr>
      <a:lvl3pPr algn="l" rtl="0" fontAlgn="base">
        <a:spcBef>
          <a:spcPct val="0"/>
        </a:spcBef>
        <a:spcAft>
          <a:spcPct val="0"/>
        </a:spcAft>
        <a:defRPr sz="3000">
          <a:solidFill>
            <a:srgbClr val="006428"/>
          </a:solidFill>
          <a:latin typeface="Gill Sans MT" panose="020B0502020104020203" pitchFamily="34" charset="0"/>
          <a:ea typeface="ヒラギノ角ゴ ProN W3" charset="0"/>
          <a:cs typeface="ヒラギノ角ゴ ProN W3" charset="0"/>
          <a:sym typeface="Gill Sans MT" panose="020B0502020104020203" pitchFamily="34" charset="0"/>
        </a:defRPr>
      </a:lvl3pPr>
      <a:lvl4pPr algn="l" rtl="0" fontAlgn="base">
        <a:spcBef>
          <a:spcPct val="0"/>
        </a:spcBef>
        <a:spcAft>
          <a:spcPct val="0"/>
        </a:spcAft>
        <a:defRPr sz="3000">
          <a:solidFill>
            <a:srgbClr val="006428"/>
          </a:solidFill>
          <a:latin typeface="Gill Sans MT" panose="020B0502020104020203" pitchFamily="34" charset="0"/>
          <a:ea typeface="ヒラギノ角ゴ ProN W3" charset="0"/>
          <a:cs typeface="ヒラギノ角ゴ ProN W3" charset="0"/>
          <a:sym typeface="Gill Sans MT" panose="020B0502020104020203" pitchFamily="34" charset="0"/>
        </a:defRPr>
      </a:lvl4pPr>
      <a:lvl5pPr algn="l" rtl="0" fontAlgn="base">
        <a:spcBef>
          <a:spcPct val="0"/>
        </a:spcBef>
        <a:spcAft>
          <a:spcPct val="0"/>
        </a:spcAft>
        <a:defRPr sz="3000">
          <a:solidFill>
            <a:srgbClr val="006428"/>
          </a:solidFill>
          <a:latin typeface="Gill Sans MT" panose="020B0502020104020203" pitchFamily="34" charset="0"/>
          <a:ea typeface="ヒラギノ角ゴ ProN W3" charset="0"/>
          <a:cs typeface="ヒラギノ角ゴ ProN W3" charset="0"/>
          <a:sym typeface="Gill Sans MT" panose="020B0502020104020203" pitchFamily="34" charset="0"/>
        </a:defRPr>
      </a:lvl5pPr>
      <a:lvl6pPr marL="457200" algn="l" rtl="0" fontAlgn="base">
        <a:spcBef>
          <a:spcPct val="0"/>
        </a:spcBef>
        <a:spcAft>
          <a:spcPct val="0"/>
        </a:spcAft>
        <a:defRPr sz="3000">
          <a:solidFill>
            <a:srgbClr val="006428"/>
          </a:solidFill>
          <a:latin typeface="Gill Sans MT" panose="020B0502020104020203" pitchFamily="34" charset="0"/>
          <a:ea typeface="ヒラギノ角ゴ ProN W3" charset="0"/>
          <a:cs typeface="ヒラギノ角ゴ ProN W3" charset="0"/>
          <a:sym typeface="Gill Sans MT" panose="020B0502020104020203" pitchFamily="34" charset="0"/>
        </a:defRPr>
      </a:lvl6pPr>
      <a:lvl7pPr marL="914400" algn="l" rtl="0" fontAlgn="base">
        <a:spcBef>
          <a:spcPct val="0"/>
        </a:spcBef>
        <a:spcAft>
          <a:spcPct val="0"/>
        </a:spcAft>
        <a:defRPr sz="3000">
          <a:solidFill>
            <a:srgbClr val="006428"/>
          </a:solidFill>
          <a:latin typeface="Gill Sans MT" panose="020B0502020104020203" pitchFamily="34" charset="0"/>
          <a:ea typeface="ヒラギノ角ゴ ProN W3" charset="0"/>
          <a:cs typeface="ヒラギノ角ゴ ProN W3" charset="0"/>
          <a:sym typeface="Gill Sans MT" panose="020B0502020104020203" pitchFamily="34" charset="0"/>
        </a:defRPr>
      </a:lvl7pPr>
      <a:lvl8pPr marL="1371600" algn="l" rtl="0" fontAlgn="base">
        <a:spcBef>
          <a:spcPct val="0"/>
        </a:spcBef>
        <a:spcAft>
          <a:spcPct val="0"/>
        </a:spcAft>
        <a:defRPr sz="3000">
          <a:solidFill>
            <a:srgbClr val="006428"/>
          </a:solidFill>
          <a:latin typeface="Gill Sans MT" panose="020B0502020104020203" pitchFamily="34" charset="0"/>
          <a:ea typeface="ヒラギノ角ゴ ProN W3" charset="0"/>
          <a:cs typeface="ヒラギノ角ゴ ProN W3" charset="0"/>
          <a:sym typeface="Gill Sans MT" panose="020B0502020104020203" pitchFamily="34" charset="0"/>
        </a:defRPr>
      </a:lvl8pPr>
      <a:lvl9pPr marL="1828800" algn="l" rtl="0" fontAlgn="base">
        <a:spcBef>
          <a:spcPct val="0"/>
        </a:spcBef>
        <a:spcAft>
          <a:spcPct val="0"/>
        </a:spcAft>
        <a:defRPr sz="3000">
          <a:solidFill>
            <a:srgbClr val="006428"/>
          </a:solidFill>
          <a:latin typeface="Gill Sans MT" panose="020B0502020104020203" pitchFamily="34" charset="0"/>
          <a:ea typeface="ヒラギノ角ゴ ProN W3" charset="0"/>
          <a:cs typeface="ヒラギノ角ゴ ProN W3" charset="0"/>
          <a:sym typeface="Gill Sans MT" panose="020B0502020104020203" pitchFamily="34" charset="0"/>
        </a:defRPr>
      </a:lvl9pPr>
    </p:titleStyle>
    <p:bodyStyle>
      <a:lvl1pPr marL="169863" indent="-169863" algn="l" rtl="0" fontAlgn="base">
        <a:spcBef>
          <a:spcPts val="800"/>
        </a:spcBef>
        <a:spcAft>
          <a:spcPct val="0"/>
        </a:spcAft>
        <a:buClr>
          <a:srgbClr val="78C445"/>
        </a:buClr>
        <a:buSzPct val="100000"/>
        <a:buFont typeface="Arial" panose="020B0604020202020204" pitchFamily="34" charset="0"/>
        <a:buChar char="•"/>
        <a:defRPr sz="2200" kern="1200">
          <a:solidFill>
            <a:srgbClr val="323232"/>
          </a:solidFill>
          <a:latin typeface="+mn-lt"/>
          <a:ea typeface="+mn-ea"/>
          <a:cs typeface="+mn-cs"/>
          <a:sym typeface="Gill Sans MT" panose="020B0502020104020203" pitchFamily="34" charset="0"/>
        </a:defRPr>
      </a:lvl1pPr>
      <a:lvl2pPr marL="481013" indent="-233363" algn="l" rtl="0" fontAlgn="base">
        <a:spcBef>
          <a:spcPts val="800"/>
        </a:spcBef>
        <a:spcAft>
          <a:spcPct val="0"/>
        </a:spcAft>
        <a:buClr>
          <a:srgbClr val="78C445"/>
        </a:buClr>
        <a:buSzPct val="100000"/>
        <a:buFont typeface="Arial" panose="020B0604020202020204" pitchFamily="34" charset="0"/>
        <a:buChar char="–"/>
        <a:defRPr sz="2000" kern="1200">
          <a:solidFill>
            <a:srgbClr val="323232"/>
          </a:solidFill>
          <a:latin typeface="+mn-lt"/>
          <a:ea typeface="+mn-ea"/>
          <a:cs typeface="+mn-cs"/>
          <a:sym typeface="Gill Sans MT" panose="020B0502020104020203" pitchFamily="34" charset="0"/>
        </a:defRPr>
      </a:lvl2pPr>
      <a:lvl3pPr marL="757238" indent="-169863" algn="l" rtl="0" fontAlgn="base">
        <a:spcBef>
          <a:spcPts val="800"/>
        </a:spcBef>
        <a:spcAft>
          <a:spcPct val="0"/>
        </a:spcAft>
        <a:buClr>
          <a:srgbClr val="78C445"/>
        </a:buClr>
        <a:buSzPct val="100000"/>
        <a:buFont typeface="Arial" panose="020B0604020202020204" pitchFamily="34" charset="0"/>
        <a:buChar char="•"/>
        <a:defRPr sz="1600" kern="1200">
          <a:solidFill>
            <a:srgbClr val="323232"/>
          </a:solidFill>
          <a:latin typeface="+mn-lt"/>
          <a:ea typeface="+mn-ea"/>
          <a:cs typeface="+mn-cs"/>
          <a:sym typeface="Gill Sans MT" panose="020B0502020104020203" pitchFamily="34" charset="0"/>
        </a:defRPr>
      </a:lvl3pPr>
      <a:lvl4pPr marL="1044575" indent="-171450" algn="l" rtl="0" fontAlgn="base">
        <a:spcBef>
          <a:spcPts val="800"/>
        </a:spcBef>
        <a:spcAft>
          <a:spcPct val="0"/>
        </a:spcAft>
        <a:buClr>
          <a:srgbClr val="78C445"/>
        </a:buClr>
        <a:buSzPct val="100000"/>
        <a:buFont typeface="Arial" panose="020B0604020202020204" pitchFamily="34" charset="0"/>
        <a:buChar char="–"/>
        <a:defRPr sz="1400" kern="1200">
          <a:solidFill>
            <a:srgbClr val="323232"/>
          </a:solidFill>
          <a:latin typeface="+mn-lt"/>
          <a:ea typeface="+mn-ea"/>
          <a:cs typeface="+mn-cs"/>
          <a:sym typeface="Gill Sans MT" panose="020B0502020104020203" pitchFamily="34" charset="0"/>
        </a:defRPr>
      </a:lvl4pPr>
      <a:lvl5pPr marL="1276350" indent="-171450" algn="l" rtl="0" fontAlgn="base">
        <a:spcBef>
          <a:spcPts val="800"/>
        </a:spcBef>
        <a:spcAft>
          <a:spcPct val="0"/>
        </a:spcAft>
        <a:buClr>
          <a:srgbClr val="78C445"/>
        </a:buClr>
        <a:buSzPct val="100000"/>
        <a:buFont typeface="Arial" panose="020B0604020202020204" pitchFamily="34" charset="0"/>
        <a:buChar char="»"/>
        <a:defRPr sz="1200" kern="1200">
          <a:solidFill>
            <a:srgbClr val="323232"/>
          </a:solidFill>
          <a:latin typeface="+mn-lt"/>
          <a:ea typeface="+mn-ea"/>
          <a:cs typeface="+mn-cs"/>
          <a:sym typeface="Gill Sans MT" panose="020B05020201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366713" y="292100"/>
            <a:ext cx="9436100" cy="297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8100" tIns="38100" rIns="38100" bIns="38100" numCol="1" anchor="ctr" anchorCtr="0" compatLnSpc="1">
            <a:prstTxWarp prst="textNoShape">
              <a:avLst/>
            </a:prstTxWarp>
          </a:bodyPr>
          <a:lstStyle/>
          <a:p>
            <a:pPr lvl="0"/>
            <a:r>
              <a:rPr lang="en-US" smtClean="0">
                <a:sym typeface="Gill Sans MT" panose="020B0502020104020203" pitchFamily="34" charset="0"/>
              </a:rPr>
              <a:t>Click to edit Master title style</a:t>
            </a:r>
          </a:p>
        </p:txBody>
      </p:sp>
      <p:sp>
        <p:nvSpPr>
          <p:cNvPr id="2050" name="Rectangle 2"/>
          <p:cNvSpPr>
            <a:spLocks noGrp="1" noChangeArrowheads="1"/>
          </p:cNvSpPr>
          <p:nvPr>
            <p:ph type="body" idx="1"/>
          </p:nvPr>
        </p:nvSpPr>
        <p:spPr bwMode="auto">
          <a:xfrm>
            <a:off x="508000" y="1778000"/>
            <a:ext cx="9144000" cy="584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8100" tIns="38100" rIns="38100" bIns="38100" numCol="1" anchor="t" anchorCtr="0" compatLnSpc="1">
            <a:prstTxWarp prst="textNoShape">
              <a:avLst/>
            </a:prstTxWarp>
          </a:bodyPr>
          <a:lstStyle/>
          <a:p>
            <a:pPr lvl="0"/>
            <a:r>
              <a:rPr lang="en-US" smtClean="0">
                <a:sym typeface="Gill Sans MT" panose="020B0502020104020203" pitchFamily="34" charset="0"/>
              </a:rPr>
              <a:t>Click to edit Master text styles</a:t>
            </a:r>
          </a:p>
          <a:p>
            <a:pPr lvl="1"/>
            <a:r>
              <a:rPr lang="en-US" smtClean="0">
                <a:sym typeface="Gill Sans MT" panose="020B0502020104020203" pitchFamily="34" charset="0"/>
              </a:rPr>
              <a:t>Second level</a:t>
            </a:r>
          </a:p>
          <a:p>
            <a:pPr lvl="2"/>
            <a:r>
              <a:rPr lang="en-US" smtClean="0">
                <a:sym typeface="Gill Sans MT" panose="020B0502020104020203" pitchFamily="34" charset="0"/>
              </a:rPr>
              <a:t>Third level</a:t>
            </a:r>
          </a:p>
          <a:p>
            <a:pPr lvl="3"/>
            <a:r>
              <a:rPr lang="en-US" smtClean="0">
                <a:sym typeface="Gill Sans MT" panose="020B0502020104020203" pitchFamily="34" charset="0"/>
              </a:rPr>
              <a:t>Fourth level</a:t>
            </a:r>
          </a:p>
          <a:p>
            <a:pPr lvl="4"/>
            <a:r>
              <a:rPr lang="en-US" smtClean="0">
                <a:sym typeface="Gill Sans MT" panose="020B0502020104020203" pitchFamily="34" charset="0"/>
              </a:rPr>
              <a:t>Fifth level</a:t>
            </a: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759" r:id="rId12"/>
  </p:sldLayoutIdLst>
  <p:transition/>
  <p:txStyles>
    <p:titleStyle>
      <a:lvl1pPr algn="l" rtl="0" fontAlgn="base">
        <a:spcBef>
          <a:spcPct val="0"/>
        </a:spcBef>
        <a:spcAft>
          <a:spcPct val="0"/>
        </a:spcAft>
        <a:defRPr sz="3000" kern="1200">
          <a:solidFill>
            <a:srgbClr val="006428"/>
          </a:solidFill>
          <a:latin typeface="+mj-lt"/>
          <a:ea typeface="+mj-ea"/>
          <a:cs typeface="+mj-cs"/>
          <a:sym typeface="Gill Sans MT" panose="020B0502020104020203" pitchFamily="34" charset="0"/>
        </a:defRPr>
      </a:lvl1pPr>
      <a:lvl2pPr algn="l" rtl="0" fontAlgn="base">
        <a:spcBef>
          <a:spcPct val="0"/>
        </a:spcBef>
        <a:spcAft>
          <a:spcPct val="0"/>
        </a:spcAft>
        <a:defRPr sz="3000">
          <a:solidFill>
            <a:srgbClr val="006428"/>
          </a:solidFill>
          <a:latin typeface="Gill Sans MT" panose="020B0502020104020203" pitchFamily="34" charset="0"/>
          <a:ea typeface="ヒラギノ角ゴ ProN W3" charset="0"/>
          <a:cs typeface="ヒラギノ角ゴ ProN W3" charset="0"/>
          <a:sym typeface="Gill Sans MT" panose="020B0502020104020203" pitchFamily="34" charset="0"/>
        </a:defRPr>
      </a:lvl2pPr>
      <a:lvl3pPr algn="l" rtl="0" fontAlgn="base">
        <a:spcBef>
          <a:spcPct val="0"/>
        </a:spcBef>
        <a:spcAft>
          <a:spcPct val="0"/>
        </a:spcAft>
        <a:defRPr sz="3000">
          <a:solidFill>
            <a:srgbClr val="006428"/>
          </a:solidFill>
          <a:latin typeface="Gill Sans MT" panose="020B0502020104020203" pitchFamily="34" charset="0"/>
          <a:ea typeface="ヒラギノ角ゴ ProN W3" charset="0"/>
          <a:cs typeface="ヒラギノ角ゴ ProN W3" charset="0"/>
          <a:sym typeface="Gill Sans MT" panose="020B0502020104020203" pitchFamily="34" charset="0"/>
        </a:defRPr>
      </a:lvl3pPr>
      <a:lvl4pPr algn="l" rtl="0" fontAlgn="base">
        <a:spcBef>
          <a:spcPct val="0"/>
        </a:spcBef>
        <a:spcAft>
          <a:spcPct val="0"/>
        </a:spcAft>
        <a:defRPr sz="3000">
          <a:solidFill>
            <a:srgbClr val="006428"/>
          </a:solidFill>
          <a:latin typeface="Gill Sans MT" panose="020B0502020104020203" pitchFamily="34" charset="0"/>
          <a:ea typeface="ヒラギノ角ゴ ProN W3" charset="0"/>
          <a:cs typeface="ヒラギノ角ゴ ProN W3" charset="0"/>
          <a:sym typeface="Gill Sans MT" panose="020B0502020104020203" pitchFamily="34" charset="0"/>
        </a:defRPr>
      </a:lvl4pPr>
      <a:lvl5pPr algn="l" rtl="0" fontAlgn="base">
        <a:spcBef>
          <a:spcPct val="0"/>
        </a:spcBef>
        <a:spcAft>
          <a:spcPct val="0"/>
        </a:spcAft>
        <a:defRPr sz="3000">
          <a:solidFill>
            <a:srgbClr val="006428"/>
          </a:solidFill>
          <a:latin typeface="Gill Sans MT" panose="020B0502020104020203" pitchFamily="34" charset="0"/>
          <a:ea typeface="ヒラギノ角ゴ ProN W3" charset="0"/>
          <a:cs typeface="ヒラギノ角ゴ ProN W3" charset="0"/>
          <a:sym typeface="Gill Sans MT" panose="020B0502020104020203" pitchFamily="34" charset="0"/>
        </a:defRPr>
      </a:lvl5pPr>
      <a:lvl6pPr marL="457200" algn="l" rtl="0" fontAlgn="base">
        <a:spcBef>
          <a:spcPct val="0"/>
        </a:spcBef>
        <a:spcAft>
          <a:spcPct val="0"/>
        </a:spcAft>
        <a:defRPr sz="3000">
          <a:solidFill>
            <a:srgbClr val="006428"/>
          </a:solidFill>
          <a:latin typeface="Gill Sans MT" panose="020B0502020104020203" pitchFamily="34" charset="0"/>
          <a:ea typeface="ヒラギノ角ゴ ProN W3" charset="0"/>
          <a:cs typeface="ヒラギノ角ゴ ProN W3" charset="0"/>
          <a:sym typeface="Gill Sans MT" panose="020B0502020104020203" pitchFamily="34" charset="0"/>
        </a:defRPr>
      </a:lvl6pPr>
      <a:lvl7pPr marL="914400" algn="l" rtl="0" fontAlgn="base">
        <a:spcBef>
          <a:spcPct val="0"/>
        </a:spcBef>
        <a:spcAft>
          <a:spcPct val="0"/>
        </a:spcAft>
        <a:defRPr sz="3000">
          <a:solidFill>
            <a:srgbClr val="006428"/>
          </a:solidFill>
          <a:latin typeface="Gill Sans MT" panose="020B0502020104020203" pitchFamily="34" charset="0"/>
          <a:ea typeface="ヒラギノ角ゴ ProN W3" charset="0"/>
          <a:cs typeface="ヒラギノ角ゴ ProN W3" charset="0"/>
          <a:sym typeface="Gill Sans MT" panose="020B0502020104020203" pitchFamily="34" charset="0"/>
        </a:defRPr>
      </a:lvl7pPr>
      <a:lvl8pPr marL="1371600" algn="l" rtl="0" fontAlgn="base">
        <a:spcBef>
          <a:spcPct val="0"/>
        </a:spcBef>
        <a:spcAft>
          <a:spcPct val="0"/>
        </a:spcAft>
        <a:defRPr sz="3000">
          <a:solidFill>
            <a:srgbClr val="006428"/>
          </a:solidFill>
          <a:latin typeface="Gill Sans MT" panose="020B0502020104020203" pitchFamily="34" charset="0"/>
          <a:ea typeface="ヒラギノ角ゴ ProN W3" charset="0"/>
          <a:cs typeface="ヒラギノ角ゴ ProN W3" charset="0"/>
          <a:sym typeface="Gill Sans MT" panose="020B0502020104020203" pitchFamily="34" charset="0"/>
        </a:defRPr>
      </a:lvl8pPr>
      <a:lvl9pPr marL="1828800" algn="l" rtl="0" fontAlgn="base">
        <a:spcBef>
          <a:spcPct val="0"/>
        </a:spcBef>
        <a:spcAft>
          <a:spcPct val="0"/>
        </a:spcAft>
        <a:defRPr sz="3000">
          <a:solidFill>
            <a:srgbClr val="006428"/>
          </a:solidFill>
          <a:latin typeface="Gill Sans MT" panose="020B0502020104020203" pitchFamily="34" charset="0"/>
          <a:ea typeface="ヒラギノ角ゴ ProN W3" charset="0"/>
          <a:cs typeface="ヒラギノ角ゴ ProN W3" charset="0"/>
          <a:sym typeface="Gill Sans MT" panose="020B0502020104020203" pitchFamily="34" charset="0"/>
        </a:defRPr>
      </a:lvl9pPr>
    </p:titleStyle>
    <p:bodyStyle>
      <a:lvl1pPr marL="169863" indent="-169863" algn="l" rtl="0" fontAlgn="base">
        <a:spcBef>
          <a:spcPts val="800"/>
        </a:spcBef>
        <a:spcAft>
          <a:spcPct val="0"/>
        </a:spcAft>
        <a:buClr>
          <a:srgbClr val="78C445"/>
        </a:buClr>
        <a:buSzPct val="100000"/>
        <a:buFont typeface="Arial" panose="020B0604020202020204" pitchFamily="34" charset="0"/>
        <a:buChar char="•"/>
        <a:defRPr sz="2200" kern="1200">
          <a:solidFill>
            <a:srgbClr val="323232"/>
          </a:solidFill>
          <a:latin typeface="+mn-lt"/>
          <a:ea typeface="+mn-ea"/>
          <a:cs typeface="+mn-cs"/>
          <a:sym typeface="Gill Sans MT" panose="020B0502020104020203" pitchFamily="34" charset="0"/>
        </a:defRPr>
      </a:lvl1pPr>
      <a:lvl2pPr marL="481013" indent="-233363" algn="l" rtl="0" fontAlgn="base">
        <a:spcBef>
          <a:spcPts val="800"/>
        </a:spcBef>
        <a:spcAft>
          <a:spcPct val="0"/>
        </a:spcAft>
        <a:buClr>
          <a:srgbClr val="78C445"/>
        </a:buClr>
        <a:buSzPct val="100000"/>
        <a:buFont typeface="Arial" panose="020B0604020202020204" pitchFamily="34" charset="0"/>
        <a:buChar char="–"/>
        <a:defRPr sz="2000" kern="1200">
          <a:solidFill>
            <a:srgbClr val="323232"/>
          </a:solidFill>
          <a:latin typeface="+mn-lt"/>
          <a:ea typeface="+mn-ea"/>
          <a:cs typeface="+mn-cs"/>
          <a:sym typeface="Gill Sans MT" panose="020B0502020104020203" pitchFamily="34" charset="0"/>
        </a:defRPr>
      </a:lvl2pPr>
      <a:lvl3pPr marL="757238" indent="-169863" algn="l" rtl="0" fontAlgn="base">
        <a:spcBef>
          <a:spcPts val="800"/>
        </a:spcBef>
        <a:spcAft>
          <a:spcPct val="0"/>
        </a:spcAft>
        <a:buClr>
          <a:srgbClr val="78C445"/>
        </a:buClr>
        <a:buSzPct val="100000"/>
        <a:buFont typeface="Arial" panose="020B0604020202020204" pitchFamily="34" charset="0"/>
        <a:buChar char="•"/>
        <a:defRPr sz="1600" kern="1200">
          <a:solidFill>
            <a:srgbClr val="323232"/>
          </a:solidFill>
          <a:latin typeface="+mn-lt"/>
          <a:ea typeface="+mn-ea"/>
          <a:cs typeface="+mn-cs"/>
          <a:sym typeface="Gill Sans MT" panose="020B0502020104020203" pitchFamily="34" charset="0"/>
        </a:defRPr>
      </a:lvl3pPr>
      <a:lvl4pPr marL="1044575" indent="-171450" algn="l" rtl="0" fontAlgn="base">
        <a:spcBef>
          <a:spcPts val="800"/>
        </a:spcBef>
        <a:spcAft>
          <a:spcPct val="0"/>
        </a:spcAft>
        <a:buClr>
          <a:srgbClr val="78C445"/>
        </a:buClr>
        <a:buSzPct val="100000"/>
        <a:buFont typeface="Arial" panose="020B0604020202020204" pitchFamily="34" charset="0"/>
        <a:buChar char="–"/>
        <a:defRPr sz="1400" kern="1200">
          <a:solidFill>
            <a:srgbClr val="323232"/>
          </a:solidFill>
          <a:latin typeface="+mn-lt"/>
          <a:ea typeface="+mn-ea"/>
          <a:cs typeface="+mn-cs"/>
          <a:sym typeface="Gill Sans MT" panose="020B0502020104020203" pitchFamily="34" charset="0"/>
        </a:defRPr>
      </a:lvl4pPr>
      <a:lvl5pPr marL="1276350" indent="-171450" algn="l" rtl="0" fontAlgn="base">
        <a:spcBef>
          <a:spcPts val="800"/>
        </a:spcBef>
        <a:spcAft>
          <a:spcPct val="0"/>
        </a:spcAft>
        <a:buClr>
          <a:srgbClr val="78C445"/>
        </a:buClr>
        <a:buSzPct val="100000"/>
        <a:buFont typeface="Arial" panose="020B0604020202020204" pitchFamily="34" charset="0"/>
        <a:buChar char="»"/>
        <a:defRPr sz="1200" kern="1200">
          <a:solidFill>
            <a:srgbClr val="323232"/>
          </a:solidFill>
          <a:latin typeface="+mn-lt"/>
          <a:ea typeface="+mn-ea"/>
          <a:cs typeface="+mn-cs"/>
          <a:sym typeface="Gill Sans MT" panose="020B05020201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8000" y="305153"/>
            <a:ext cx="91440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GT" altLang="es-GT" smtClean="0"/>
              <a:t>Haga clic para cambiar el estilo de título	</a:t>
            </a:r>
          </a:p>
        </p:txBody>
      </p:sp>
      <p:sp>
        <p:nvSpPr>
          <p:cNvPr id="1027" name="Rectangle 3"/>
          <p:cNvSpPr>
            <a:spLocks noGrp="1" noChangeArrowheads="1"/>
          </p:cNvSpPr>
          <p:nvPr>
            <p:ph type="body" idx="1"/>
          </p:nvPr>
        </p:nvSpPr>
        <p:spPr bwMode="auto">
          <a:xfrm>
            <a:off x="508000" y="1778000"/>
            <a:ext cx="9144000" cy="5028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GT" altLang="es-GT" smtClean="0"/>
              <a:t>Haga clic para modificar el estilo de texto del patrón</a:t>
            </a:r>
          </a:p>
          <a:p>
            <a:pPr lvl="1"/>
            <a:r>
              <a:rPr lang="es-GT" altLang="es-GT" smtClean="0"/>
              <a:t>Segundo nivel</a:t>
            </a:r>
          </a:p>
          <a:p>
            <a:pPr lvl="2"/>
            <a:r>
              <a:rPr lang="es-GT" altLang="es-GT" smtClean="0"/>
              <a:t>Tercer nivel</a:t>
            </a:r>
          </a:p>
          <a:p>
            <a:pPr lvl="3"/>
            <a:r>
              <a:rPr lang="es-GT" altLang="es-GT" smtClean="0"/>
              <a:t>Cuarto nivel</a:t>
            </a:r>
          </a:p>
          <a:p>
            <a:pPr lvl="4"/>
            <a:r>
              <a:rPr lang="es-GT" altLang="es-GT" smtClean="0"/>
              <a:t>Quinto nivel</a:t>
            </a:r>
          </a:p>
        </p:txBody>
      </p:sp>
      <p:sp>
        <p:nvSpPr>
          <p:cNvPr id="1028" name="Rectangle 4"/>
          <p:cNvSpPr>
            <a:spLocks noGrp="1" noChangeArrowheads="1"/>
          </p:cNvSpPr>
          <p:nvPr>
            <p:ph type="dt" sz="half" idx="2"/>
          </p:nvPr>
        </p:nvSpPr>
        <p:spPr bwMode="auto">
          <a:xfrm>
            <a:off x="508000" y="6939139"/>
            <a:ext cx="2370667" cy="52916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556">
                <a:latin typeface="Arial" panose="020B0604020202020204" pitchFamily="34" charset="0"/>
              </a:defRPr>
            </a:lvl1pPr>
          </a:lstStyle>
          <a:p>
            <a:pPr algn="l">
              <a:defRPr/>
            </a:pPr>
            <a:endParaRPr lang="es-GT">
              <a:ea typeface="+mn-ea"/>
              <a:cs typeface="+mn-cs"/>
            </a:endParaRPr>
          </a:p>
        </p:txBody>
      </p:sp>
      <p:sp>
        <p:nvSpPr>
          <p:cNvPr id="1029" name="Rectangle 5"/>
          <p:cNvSpPr>
            <a:spLocks noGrp="1" noChangeArrowheads="1"/>
          </p:cNvSpPr>
          <p:nvPr>
            <p:ph type="ftr" sz="quarter" idx="3"/>
          </p:nvPr>
        </p:nvSpPr>
        <p:spPr bwMode="auto">
          <a:xfrm>
            <a:off x="3471334" y="6939139"/>
            <a:ext cx="3217333" cy="52916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556">
                <a:latin typeface="Arial" panose="020B0604020202020204" pitchFamily="34" charset="0"/>
              </a:defRPr>
            </a:lvl1pPr>
          </a:lstStyle>
          <a:p>
            <a:pPr>
              <a:defRPr/>
            </a:pPr>
            <a:endParaRPr lang="es-GT">
              <a:ea typeface="+mn-ea"/>
              <a:cs typeface="+mn-cs"/>
            </a:endParaRPr>
          </a:p>
        </p:txBody>
      </p:sp>
      <p:sp>
        <p:nvSpPr>
          <p:cNvPr id="1030" name="Rectangle 6"/>
          <p:cNvSpPr>
            <a:spLocks noGrp="1" noChangeArrowheads="1"/>
          </p:cNvSpPr>
          <p:nvPr>
            <p:ph type="sldNum" sz="quarter" idx="4"/>
          </p:nvPr>
        </p:nvSpPr>
        <p:spPr bwMode="auto">
          <a:xfrm>
            <a:off x="7281333" y="6939139"/>
            <a:ext cx="2370667" cy="52916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556"/>
            </a:lvl1pPr>
          </a:lstStyle>
          <a:p>
            <a:pPr>
              <a:defRPr/>
            </a:pPr>
            <a:fld id="{457E89CD-C885-41B5-B4F3-CD9401577339}" type="slidenum">
              <a:rPr lang="es-GT" altLang="es-GT">
                <a:latin typeface="Arial" panose="020B0604020202020204" pitchFamily="34" charset="0"/>
                <a:ea typeface="+mn-ea"/>
                <a:cs typeface="+mn-cs"/>
              </a:rPr>
              <a:pPr>
                <a:defRPr/>
              </a:pPr>
              <a:t>‹Nº›</a:t>
            </a:fld>
            <a:endParaRPr lang="es-GT" altLang="es-GT">
              <a:latin typeface="Arial" panose="020B0604020202020204" pitchFamily="34" charset="0"/>
              <a:ea typeface="+mn-ea"/>
              <a:cs typeface="+mn-cs"/>
            </a:endParaRPr>
          </a:p>
        </p:txBody>
      </p:sp>
    </p:spTree>
    <p:extLst>
      <p:ext uri="{BB962C8B-B14F-4D97-AF65-F5344CB8AC3E}">
        <p14:creationId xmlns:p14="http://schemas.microsoft.com/office/powerpoint/2010/main" val="210090609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ctr" rtl="0" eaLnBrk="0" fontAlgn="base" hangingPunct="0">
        <a:spcBef>
          <a:spcPct val="0"/>
        </a:spcBef>
        <a:spcAft>
          <a:spcPct val="0"/>
        </a:spcAft>
        <a:defRPr sz="4889">
          <a:solidFill>
            <a:schemeClr val="tx2"/>
          </a:solidFill>
          <a:latin typeface="+mj-lt"/>
          <a:ea typeface="+mj-ea"/>
          <a:cs typeface="+mj-cs"/>
        </a:defRPr>
      </a:lvl1pPr>
      <a:lvl2pPr algn="ctr" rtl="0" eaLnBrk="0" fontAlgn="base" hangingPunct="0">
        <a:spcBef>
          <a:spcPct val="0"/>
        </a:spcBef>
        <a:spcAft>
          <a:spcPct val="0"/>
        </a:spcAft>
        <a:defRPr sz="4889">
          <a:solidFill>
            <a:schemeClr val="tx2"/>
          </a:solidFill>
          <a:latin typeface="Arial" pitchFamily="34" charset="0"/>
        </a:defRPr>
      </a:lvl2pPr>
      <a:lvl3pPr algn="ctr" rtl="0" eaLnBrk="0" fontAlgn="base" hangingPunct="0">
        <a:spcBef>
          <a:spcPct val="0"/>
        </a:spcBef>
        <a:spcAft>
          <a:spcPct val="0"/>
        </a:spcAft>
        <a:defRPr sz="4889">
          <a:solidFill>
            <a:schemeClr val="tx2"/>
          </a:solidFill>
          <a:latin typeface="Arial" pitchFamily="34" charset="0"/>
        </a:defRPr>
      </a:lvl3pPr>
      <a:lvl4pPr algn="ctr" rtl="0" eaLnBrk="0" fontAlgn="base" hangingPunct="0">
        <a:spcBef>
          <a:spcPct val="0"/>
        </a:spcBef>
        <a:spcAft>
          <a:spcPct val="0"/>
        </a:spcAft>
        <a:defRPr sz="4889">
          <a:solidFill>
            <a:schemeClr val="tx2"/>
          </a:solidFill>
          <a:latin typeface="Arial" pitchFamily="34" charset="0"/>
        </a:defRPr>
      </a:lvl4pPr>
      <a:lvl5pPr algn="ctr" rtl="0" eaLnBrk="0" fontAlgn="base" hangingPunct="0">
        <a:spcBef>
          <a:spcPct val="0"/>
        </a:spcBef>
        <a:spcAft>
          <a:spcPct val="0"/>
        </a:spcAft>
        <a:defRPr sz="4889">
          <a:solidFill>
            <a:schemeClr val="tx2"/>
          </a:solidFill>
          <a:latin typeface="Arial" pitchFamily="34" charset="0"/>
        </a:defRPr>
      </a:lvl5pPr>
      <a:lvl6pPr marL="507995" algn="ctr" rtl="0" fontAlgn="base">
        <a:spcBef>
          <a:spcPct val="0"/>
        </a:spcBef>
        <a:spcAft>
          <a:spcPct val="0"/>
        </a:spcAft>
        <a:defRPr sz="4889">
          <a:solidFill>
            <a:schemeClr val="tx2"/>
          </a:solidFill>
          <a:latin typeface="Arial" pitchFamily="34" charset="0"/>
        </a:defRPr>
      </a:lvl6pPr>
      <a:lvl7pPr marL="1015990" algn="ctr" rtl="0" fontAlgn="base">
        <a:spcBef>
          <a:spcPct val="0"/>
        </a:spcBef>
        <a:spcAft>
          <a:spcPct val="0"/>
        </a:spcAft>
        <a:defRPr sz="4889">
          <a:solidFill>
            <a:schemeClr val="tx2"/>
          </a:solidFill>
          <a:latin typeface="Arial" pitchFamily="34" charset="0"/>
        </a:defRPr>
      </a:lvl7pPr>
      <a:lvl8pPr marL="1523985" algn="ctr" rtl="0" fontAlgn="base">
        <a:spcBef>
          <a:spcPct val="0"/>
        </a:spcBef>
        <a:spcAft>
          <a:spcPct val="0"/>
        </a:spcAft>
        <a:defRPr sz="4889">
          <a:solidFill>
            <a:schemeClr val="tx2"/>
          </a:solidFill>
          <a:latin typeface="Arial" pitchFamily="34" charset="0"/>
        </a:defRPr>
      </a:lvl8pPr>
      <a:lvl9pPr marL="2031980" algn="ctr" rtl="0" fontAlgn="base">
        <a:spcBef>
          <a:spcPct val="0"/>
        </a:spcBef>
        <a:spcAft>
          <a:spcPct val="0"/>
        </a:spcAft>
        <a:defRPr sz="4889">
          <a:solidFill>
            <a:schemeClr val="tx2"/>
          </a:solidFill>
          <a:latin typeface="Arial" pitchFamily="34" charset="0"/>
        </a:defRPr>
      </a:lvl9pPr>
    </p:titleStyle>
    <p:bodyStyle>
      <a:lvl1pPr marL="380996" indent="-380996" algn="l" rtl="0" eaLnBrk="0" fontAlgn="base" hangingPunct="0">
        <a:spcBef>
          <a:spcPct val="20000"/>
        </a:spcBef>
        <a:spcAft>
          <a:spcPct val="0"/>
        </a:spcAft>
        <a:buChar char="•"/>
        <a:defRPr sz="3556">
          <a:solidFill>
            <a:schemeClr val="tx1"/>
          </a:solidFill>
          <a:latin typeface="+mn-lt"/>
          <a:ea typeface="+mn-ea"/>
          <a:cs typeface="+mn-cs"/>
        </a:defRPr>
      </a:lvl1pPr>
      <a:lvl2pPr marL="825492" indent="-317497" algn="l" rtl="0" eaLnBrk="0" fontAlgn="base" hangingPunct="0">
        <a:spcBef>
          <a:spcPct val="20000"/>
        </a:spcBef>
        <a:spcAft>
          <a:spcPct val="0"/>
        </a:spcAft>
        <a:buChar char="–"/>
        <a:defRPr sz="3111">
          <a:solidFill>
            <a:schemeClr val="tx1"/>
          </a:solidFill>
          <a:latin typeface="+mn-lt"/>
        </a:defRPr>
      </a:lvl2pPr>
      <a:lvl3pPr marL="1269987" indent="-253997" algn="l" rtl="0" eaLnBrk="0" fontAlgn="base" hangingPunct="0">
        <a:spcBef>
          <a:spcPct val="20000"/>
        </a:spcBef>
        <a:spcAft>
          <a:spcPct val="0"/>
        </a:spcAft>
        <a:buChar char="•"/>
        <a:defRPr sz="2667">
          <a:solidFill>
            <a:schemeClr val="tx1"/>
          </a:solidFill>
          <a:latin typeface="+mn-lt"/>
        </a:defRPr>
      </a:lvl3pPr>
      <a:lvl4pPr marL="1777982" indent="-253997" algn="l" rtl="0" eaLnBrk="0" fontAlgn="base" hangingPunct="0">
        <a:spcBef>
          <a:spcPct val="20000"/>
        </a:spcBef>
        <a:spcAft>
          <a:spcPct val="0"/>
        </a:spcAft>
        <a:buChar char="–"/>
        <a:defRPr sz="2222">
          <a:solidFill>
            <a:schemeClr val="tx1"/>
          </a:solidFill>
          <a:latin typeface="+mn-lt"/>
        </a:defRPr>
      </a:lvl4pPr>
      <a:lvl5pPr marL="2285977" indent="-253997" algn="l" rtl="0" eaLnBrk="0" fontAlgn="base" hangingPunct="0">
        <a:spcBef>
          <a:spcPct val="20000"/>
        </a:spcBef>
        <a:spcAft>
          <a:spcPct val="0"/>
        </a:spcAft>
        <a:buChar char="»"/>
        <a:defRPr sz="2222">
          <a:solidFill>
            <a:schemeClr val="tx1"/>
          </a:solidFill>
          <a:latin typeface="+mn-lt"/>
        </a:defRPr>
      </a:lvl5pPr>
      <a:lvl6pPr marL="2793972" indent="-253997" algn="l" rtl="0" fontAlgn="base">
        <a:spcBef>
          <a:spcPct val="20000"/>
        </a:spcBef>
        <a:spcAft>
          <a:spcPct val="0"/>
        </a:spcAft>
        <a:buChar char="»"/>
        <a:defRPr sz="2222">
          <a:solidFill>
            <a:schemeClr val="tx1"/>
          </a:solidFill>
          <a:latin typeface="+mn-lt"/>
        </a:defRPr>
      </a:lvl6pPr>
      <a:lvl7pPr marL="3301967" indent="-253997" algn="l" rtl="0" fontAlgn="base">
        <a:spcBef>
          <a:spcPct val="20000"/>
        </a:spcBef>
        <a:spcAft>
          <a:spcPct val="0"/>
        </a:spcAft>
        <a:buChar char="»"/>
        <a:defRPr sz="2222">
          <a:solidFill>
            <a:schemeClr val="tx1"/>
          </a:solidFill>
          <a:latin typeface="+mn-lt"/>
        </a:defRPr>
      </a:lvl7pPr>
      <a:lvl8pPr marL="3809962" indent="-253997" algn="l" rtl="0" fontAlgn="base">
        <a:spcBef>
          <a:spcPct val="20000"/>
        </a:spcBef>
        <a:spcAft>
          <a:spcPct val="0"/>
        </a:spcAft>
        <a:buChar char="»"/>
        <a:defRPr sz="2222">
          <a:solidFill>
            <a:schemeClr val="tx1"/>
          </a:solidFill>
          <a:latin typeface="+mn-lt"/>
        </a:defRPr>
      </a:lvl8pPr>
      <a:lvl9pPr marL="4317957" indent="-253997" algn="l" rtl="0" fontAlgn="base">
        <a:spcBef>
          <a:spcPct val="20000"/>
        </a:spcBef>
        <a:spcAft>
          <a:spcPct val="0"/>
        </a:spcAft>
        <a:buChar char="»"/>
        <a:defRPr sz="2222">
          <a:solidFill>
            <a:schemeClr val="tx1"/>
          </a:solidFill>
          <a:latin typeface="+mn-lt"/>
        </a:defRPr>
      </a:lvl9pPr>
    </p:bodyStyle>
    <p:otherStyle>
      <a:defPPr>
        <a:defRPr lang="es-ES"/>
      </a:defPPr>
      <a:lvl1pPr marL="0" algn="l" defTabSz="1015990" rtl="0" eaLnBrk="1" latinLnBrk="0" hangingPunct="1">
        <a:defRPr sz="2000" kern="1200">
          <a:solidFill>
            <a:schemeClr val="tx1"/>
          </a:solidFill>
          <a:latin typeface="+mn-lt"/>
          <a:ea typeface="+mn-ea"/>
          <a:cs typeface="+mn-cs"/>
        </a:defRPr>
      </a:lvl1pPr>
      <a:lvl2pPr marL="507995" algn="l" defTabSz="1015990" rtl="0" eaLnBrk="1" latinLnBrk="0" hangingPunct="1">
        <a:defRPr sz="2000" kern="1200">
          <a:solidFill>
            <a:schemeClr val="tx1"/>
          </a:solidFill>
          <a:latin typeface="+mn-lt"/>
          <a:ea typeface="+mn-ea"/>
          <a:cs typeface="+mn-cs"/>
        </a:defRPr>
      </a:lvl2pPr>
      <a:lvl3pPr marL="1015990" algn="l" defTabSz="1015990" rtl="0" eaLnBrk="1" latinLnBrk="0" hangingPunct="1">
        <a:defRPr sz="2000" kern="1200">
          <a:solidFill>
            <a:schemeClr val="tx1"/>
          </a:solidFill>
          <a:latin typeface="+mn-lt"/>
          <a:ea typeface="+mn-ea"/>
          <a:cs typeface="+mn-cs"/>
        </a:defRPr>
      </a:lvl3pPr>
      <a:lvl4pPr marL="1523985" algn="l" defTabSz="1015990" rtl="0" eaLnBrk="1" latinLnBrk="0" hangingPunct="1">
        <a:defRPr sz="2000" kern="1200">
          <a:solidFill>
            <a:schemeClr val="tx1"/>
          </a:solidFill>
          <a:latin typeface="+mn-lt"/>
          <a:ea typeface="+mn-ea"/>
          <a:cs typeface="+mn-cs"/>
        </a:defRPr>
      </a:lvl4pPr>
      <a:lvl5pPr marL="2031980" algn="l" defTabSz="1015990" rtl="0" eaLnBrk="1" latinLnBrk="0" hangingPunct="1">
        <a:defRPr sz="2000" kern="1200">
          <a:solidFill>
            <a:schemeClr val="tx1"/>
          </a:solidFill>
          <a:latin typeface="+mn-lt"/>
          <a:ea typeface="+mn-ea"/>
          <a:cs typeface="+mn-cs"/>
        </a:defRPr>
      </a:lvl5pPr>
      <a:lvl6pPr marL="2539975" algn="l" defTabSz="1015990" rtl="0" eaLnBrk="1" latinLnBrk="0" hangingPunct="1">
        <a:defRPr sz="2000" kern="1200">
          <a:solidFill>
            <a:schemeClr val="tx1"/>
          </a:solidFill>
          <a:latin typeface="+mn-lt"/>
          <a:ea typeface="+mn-ea"/>
          <a:cs typeface="+mn-cs"/>
        </a:defRPr>
      </a:lvl6pPr>
      <a:lvl7pPr marL="3047970" algn="l" defTabSz="1015990" rtl="0" eaLnBrk="1" latinLnBrk="0" hangingPunct="1">
        <a:defRPr sz="2000" kern="1200">
          <a:solidFill>
            <a:schemeClr val="tx1"/>
          </a:solidFill>
          <a:latin typeface="+mn-lt"/>
          <a:ea typeface="+mn-ea"/>
          <a:cs typeface="+mn-cs"/>
        </a:defRPr>
      </a:lvl7pPr>
      <a:lvl8pPr marL="3555964" algn="l" defTabSz="1015990" rtl="0" eaLnBrk="1" latinLnBrk="0" hangingPunct="1">
        <a:defRPr sz="2000" kern="1200">
          <a:solidFill>
            <a:schemeClr val="tx1"/>
          </a:solidFill>
          <a:latin typeface="+mn-lt"/>
          <a:ea typeface="+mn-ea"/>
          <a:cs typeface="+mn-cs"/>
        </a:defRPr>
      </a:lvl8pPr>
      <a:lvl9pPr marL="4063959" algn="l" defTabSz="1015990" rtl="0" eaLnBrk="1" latinLnBrk="0" hangingPunct="1">
        <a:defRPr sz="20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8000" y="305153"/>
            <a:ext cx="91440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GT" altLang="es-GT" smtClean="0"/>
              <a:t>Haga clic para cambiar el estilo de título	</a:t>
            </a:r>
          </a:p>
        </p:txBody>
      </p:sp>
      <p:sp>
        <p:nvSpPr>
          <p:cNvPr id="1027" name="Rectangle 3"/>
          <p:cNvSpPr>
            <a:spLocks noGrp="1" noChangeArrowheads="1"/>
          </p:cNvSpPr>
          <p:nvPr>
            <p:ph type="body" idx="1"/>
          </p:nvPr>
        </p:nvSpPr>
        <p:spPr bwMode="auto">
          <a:xfrm>
            <a:off x="508000" y="1778000"/>
            <a:ext cx="9144000" cy="5028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GT" altLang="es-GT" smtClean="0"/>
              <a:t>Haga clic para modificar el estilo de texto del patrón</a:t>
            </a:r>
          </a:p>
          <a:p>
            <a:pPr lvl="1"/>
            <a:r>
              <a:rPr lang="es-GT" altLang="es-GT" smtClean="0"/>
              <a:t>Segundo nivel</a:t>
            </a:r>
          </a:p>
          <a:p>
            <a:pPr lvl="2"/>
            <a:r>
              <a:rPr lang="es-GT" altLang="es-GT" smtClean="0"/>
              <a:t>Tercer nivel</a:t>
            </a:r>
          </a:p>
          <a:p>
            <a:pPr lvl="3"/>
            <a:r>
              <a:rPr lang="es-GT" altLang="es-GT" smtClean="0"/>
              <a:t>Cuarto nivel</a:t>
            </a:r>
          </a:p>
          <a:p>
            <a:pPr lvl="4"/>
            <a:r>
              <a:rPr lang="es-GT" altLang="es-GT" smtClean="0"/>
              <a:t>Quinto nivel</a:t>
            </a:r>
          </a:p>
        </p:txBody>
      </p:sp>
      <p:sp>
        <p:nvSpPr>
          <p:cNvPr id="1028" name="Rectangle 4"/>
          <p:cNvSpPr>
            <a:spLocks noGrp="1" noChangeArrowheads="1"/>
          </p:cNvSpPr>
          <p:nvPr>
            <p:ph type="dt" sz="half" idx="2"/>
          </p:nvPr>
        </p:nvSpPr>
        <p:spPr bwMode="auto">
          <a:xfrm>
            <a:off x="508000" y="6939139"/>
            <a:ext cx="2370667" cy="52916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556">
                <a:latin typeface="Arial" panose="020B0604020202020204" pitchFamily="34" charset="0"/>
              </a:defRPr>
            </a:lvl1pPr>
          </a:lstStyle>
          <a:p>
            <a:pPr algn="l">
              <a:defRPr/>
            </a:pPr>
            <a:endParaRPr lang="es-GT">
              <a:ea typeface="+mn-ea"/>
              <a:cs typeface="+mn-cs"/>
            </a:endParaRPr>
          </a:p>
        </p:txBody>
      </p:sp>
      <p:sp>
        <p:nvSpPr>
          <p:cNvPr id="1029" name="Rectangle 5"/>
          <p:cNvSpPr>
            <a:spLocks noGrp="1" noChangeArrowheads="1"/>
          </p:cNvSpPr>
          <p:nvPr>
            <p:ph type="ftr" sz="quarter" idx="3"/>
          </p:nvPr>
        </p:nvSpPr>
        <p:spPr bwMode="auto">
          <a:xfrm>
            <a:off x="3471334" y="6939139"/>
            <a:ext cx="3217333" cy="52916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556">
                <a:latin typeface="Arial" panose="020B0604020202020204" pitchFamily="34" charset="0"/>
              </a:defRPr>
            </a:lvl1pPr>
          </a:lstStyle>
          <a:p>
            <a:pPr>
              <a:defRPr/>
            </a:pPr>
            <a:endParaRPr lang="es-GT">
              <a:ea typeface="+mn-ea"/>
              <a:cs typeface="+mn-cs"/>
            </a:endParaRPr>
          </a:p>
        </p:txBody>
      </p:sp>
      <p:sp>
        <p:nvSpPr>
          <p:cNvPr id="1030" name="Rectangle 6"/>
          <p:cNvSpPr>
            <a:spLocks noGrp="1" noChangeArrowheads="1"/>
          </p:cNvSpPr>
          <p:nvPr>
            <p:ph type="sldNum" sz="quarter" idx="4"/>
          </p:nvPr>
        </p:nvSpPr>
        <p:spPr bwMode="auto">
          <a:xfrm>
            <a:off x="7281333" y="6939139"/>
            <a:ext cx="2370667" cy="52916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556"/>
            </a:lvl1pPr>
          </a:lstStyle>
          <a:p>
            <a:pPr>
              <a:defRPr/>
            </a:pPr>
            <a:fld id="{457E89CD-C885-41B5-B4F3-CD9401577339}" type="slidenum">
              <a:rPr lang="es-GT" altLang="es-GT">
                <a:latin typeface="Arial" panose="020B0604020202020204" pitchFamily="34" charset="0"/>
                <a:ea typeface="+mn-ea"/>
                <a:cs typeface="+mn-cs"/>
              </a:rPr>
              <a:pPr>
                <a:defRPr/>
              </a:pPr>
              <a:t>‹Nº›</a:t>
            </a:fld>
            <a:endParaRPr lang="es-GT" altLang="es-GT">
              <a:latin typeface="Arial" panose="020B0604020202020204" pitchFamily="34" charset="0"/>
              <a:ea typeface="+mn-ea"/>
              <a:cs typeface="+mn-cs"/>
            </a:endParaRPr>
          </a:p>
        </p:txBody>
      </p:sp>
    </p:spTree>
    <p:extLst>
      <p:ext uri="{BB962C8B-B14F-4D97-AF65-F5344CB8AC3E}">
        <p14:creationId xmlns:p14="http://schemas.microsoft.com/office/powerpoint/2010/main" val="625307942"/>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rtl="0" eaLnBrk="0" fontAlgn="base" hangingPunct="0">
        <a:spcBef>
          <a:spcPct val="0"/>
        </a:spcBef>
        <a:spcAft>
          <a:spcPct val="0"/>
        </a:spcAft>
        <a:defRPr sz="4889">
          <a:solidFill>
            <a:schemeClr val="tx2"/>
          </a:solidFill>
          <a:latin typeface="+mj-lt"/>
          <a:ea typeface="+mj-ea"/>
          <a:cs typeface="+mj-cs"/>
        </a:defRPr>
      </a:lvl1pPr>
      <a:lvl2pPr algn="ctr" rtl="0" eaLnBrk="0" fontAlgn="base" hangingPunct="0">
        <a:spcBef>
          <a:spcPct val="0"/>
        </a:spcBef>
        <a:spcAft>
          <a:spcPct val="0"/>
        </a:spcAft>
        <a:defRPr sz="4889">
          <a:solidFill>
            <a:schemeClr val="tx2"/>
          </a:solidFill>
          <a:latin typeface="Arial" pitchFamily="34" charset="0"/>
        </a:defRPr>
      </a:lvl2pPr>
      <a:lvl3pPr algn="ctr" rtl="0" eaLnBrk="0" fontAlgn="base" hangingPunct="0">
        <a:spcBef>
          <a:spcPct val="0"/>
        </a:spcBef>
        <a:spcAft>
          <a:spcPct val="0"/>
        </a:spcAft>
        <a:defRPr sz="4889">
          <a:solidFill>
            <a:schemeClr val="tx2"/>
          </a:solidFill>
          <a:latin typeface="Arial" pitchFamily="34" charset="0"/>
        </a:defRPr>
      </a:lvl3pPr>
      <a:lvl4pPr algn="ctr" rtl="0" eaLnBrk="0" fontAlgn="base" hangingPunct="0">
        <a:spcBef>
          <a:spcPct val="0"/>
        </a:spcBef>
        <a:spcAft>
          <a:spcPct val="0"/>
        </a:spcAft>
        <a:defRPr sz="4889">
          <a:solidFill>
            <a:schemeClr val="tx2"/>
          </a:solidFill>
          <a:latin typeface="Arial" pitchFamily="34" charset="0"/>
        </a:defRPr>
      </a:lvl4pPr>
      <a:lvl5pPr algn="ctr" rtl="0" eaLnBrk="0" fontAlgn="base" hangingPunct="0">
        <a:spcBef>
          <a:spcPct val="0"/>
        </a:spcBef>
        <a:spcAft>
          <a:spcPct val="0"/>
        </a:spcAft>
        <a:defRPr sz="4889">
          <a:solidFill>
            <a:schemeClr val="tx2"/>
          </a:solidFill>
          <a:latin typeface="Arial" pitchFamily="34" charset="0"/>
        </a:defRPr>
      </a:lvl5pPr>
      <a:lvl6pPr marL="507995" algn="ctr" rtl="0" fontAlgn="base">
        <a:spcBef>
          <a:spcPct val="0"/>
        </a:spcBef>
        <a:spcAft>
          <a:spcPct val="0"/>
        </a:spcAft>
        <a:defRPr sz="4889">
          <a:solidFill>
            <a:schemeClr val="tx2"/>
          </a:solidFill>
          <a:latin typeface="Arial" pitchFamily="34" charset="0"/>
        </a:defRPr>
      </a:lvl6pPr>
      <a:lvl7pPr marL="1015990" algn="ctr" rtl="0" fontAlgn="base">
        <a:spcBef>
          <a:spcPct val="0"/>
        </a:spcBef>
        <a:spcAft>
          <a:spcPct val="0"/>
        </a:spcAft>
        <a:defRPr sz="4889">
          <a:solidFill>
            <a:schemeClr val="tx2"/>
          </a:solidFill>
          <a:latin typeface="Arial" pitchFamily="34" charset="0"/>
        </a:defRPr>
      </a:lvl7pPr>
      <a:lvl8pPr marL="1523985" algn="ctr" rtl="0" fontAlgn="base">
        <a:spcBef>
          <a:spcPct val="0"/>
        </a:spcBef>
        <a:spcAft>
          <a:spcPct val="0"/>
        </a:spcAft>
        <a:defRPr sz="4889">
          <a:solidFill>
            <a:schemeClr val="tx2"/>
          </a:solidFill>
          <a:latin typeface="Arial" pitchFamily="34" charset="0"/>
        </a:defRPr>
      </a:lvl8pPr>
      <a:lvl9pPr marL="2031980" algn="ctr" rtl="0" fontAlgn="base">
        <a:spcBef>
          <a:spcPct val="0"/>
        </a:spcBef>
        <a:spcAft>
          <a:spcPct val="0"/>
        </a:spcAft>
        <a:defRPr sz="4889">
          <a:solidFill>
            <a:schemeClr val="tx2"/>
          </a:solidFill>
          <a:latin typeface="Arial" pitchFamily="34" charset="0"/>
        </a:defRPr>
      </a:lvl9pPr>
    </p:titleStyle>
    <p:bodyStyle>
      <a:lvl1pPr marL="380996" indent="-380996" algn="l" rtl="0" eaLnBrk="0" fontAlgn="base" hangingPunct="0">
        <a:spcBef>
          <a:spcPct val="20000"/>
        </a:spcBef>
        <a:spcAft>
          <a:spcPct val="0"/>
        </a:spcAft>
        <a:buChar char="•"/>
        <a:defRPr sz="3556">
          <a:solidFill>
            <a:schemeClr val="tx1"/>
          </a:solidFill>
          <a:latin typeface="+mn-lt"/>
          <a:ea typeface="+mn-ea"/>
          <a:cs typeface="+mn-cs"/>
        </a:defRPr>
      </a:lvl1pPr>
      <a:lvl2pPr marL="825492" indent="-317497" algn="l" rtl="0" eaLnBrk="0" fontAlgn="base" hangingPunct="0">
        <a:spcBef>
          <a:spcPct val="20000"/>
        </a:spcBef>
        <a:spcAft>
          <a:spcPct val="0"/>
        </a:spcAft>
        <a:buChar char="–"/>
        <a:defRPr sz="3111">
          <a:solidFill>
            <a:schemeClr val="tx1"/>
          </a:solidFill>
          <a:latin typeface="+mn-lt"/>
        </a:defRPr>
      </a:lvl2pPr>
      <a:lvl3pPr marL="1269987" indent="-253997" algn="l" rtl="0" eaLnBrk="0" fontAlgn="base" hangingPunct="0">
        <a:spcBef>
          <a:spcPct val="20000"/>
        </a:spcBef>
        <a:spcAft>
          <a:spcPct val="0"/>
        </a:spcAft>
        <a:buChar char="•"/>
        <a:defRPr sz="2667">
          <a:solidFill>
            <a:schemeClr val="tx1"/>
          </a:solidFill>
          <a:latin typeface="+mn-lt"/>
        </a:defRPr>
      </a:lvl3pPr>
      <a:lvl4pPr marL="1777982" indent="-253997" algn="l" rtl="0" eaLnBrk="0" fontAlgn="base" hangingPunct="0">
        <a:spcBef>
          <a:spcPct val="20000"/>
        </a:spcBef>
        <a:spcAft>
          <a:spcPct val="0"/>
        </a:spcAft>
        <a:buChar char="–"/>
        <a:defRPr sz="2222">
          <a:solidFill>
            <a:schemeClr val="tx1"/>
          </a:solidFill>
          <a:latin typeface="+mn-lt"/>
        </a:defRPr>
      </a:lvl4pPr>
      <a:lvl5pPr marL="2285977" indent="-253997" algn="l" rtl="0" eaLnBrk="0" fontAlgn="base" hangingPunct="0">
        <a:spcBef>
          <a:spcPct val="20000"/>
        </a:spcBef>
        <a:spcAft>
          <a:spcPct val="0"/>
        </a:spcAft>
        <a:buChar char="»"/>
        <a:defRPr sz="2222">
          <a:solidFill>
            <a:schemeClr val="tx1"/>
          </a:solidFill>
          <a:latin typeface="+mn-lt"/>
        </a:defRPr>
      </a:lvl5pPr>
      <a:lvl6pPr marL="2793972" indent="-253997" algn="l" rtl="0" fontAlgn="base">
        <a:spcBef>
          <a:spcPct val="20000"/>
        </a:spcBef>
        <a:spcAft>
          <a:spcPct val="0"/>
        </a:spcAft>
        <a:buChar char="»"/>
        <a:defRPr sz="2222">
          <a:solidFill>
            <a:schemeClr val="tx1"/>
          </a:solidFill>
          <a:latin typeface="+mn-lt"/>
        </a:defRPr>
      </a:lvl6pPr>
      <a:lvl7pPr marL="3301967" indent="-253997" algn="l" rtl="0" fontAlgn="base">
        <a:spcBef>
          <a:spcPct val="20000"/>
        </a:spcBef>
        <a:spcAft>
          <a:spcPct val="0"/>
        </a:spcAft>
        <a:buChar char="»"/>
        <a:defRPr sz="2222">
          <a:solidFill>
            <a:schemeClr val="tx1"/>
          </a:solidFill>
          <a:latin typeface="+mn-lt"/>
        </a:defRPr>
      </a:lvl7pPr>
      <a:lvl8pPr marL="3809962" indent="-253997" algn="l" rtl="0" fontAlgn="base">
        <a:spcBef>
          <a:spcPct val="20000"/>
        </a:spcBef>
        <a:spcAft>
          <a:spcPct val="0"/>
        </a:spcAft>
        <a:buChar char="»"/>
        <a:defRPr sz="2222">
          <a:solidFill>
            <a:schemeClr val="tx1"/>
          </a:solidFill>
          <a:latin typeface="+mn-lt"/>
        </a:defRPr>
      </a:lvl8pPr>
      <a:lvl9pPr marL="4317957" indent="-253997" algn="l" rtl="0" fontAlgn="base">
        <a:spcBef>
          <a:spcPct val="20000"/>
        </a:spcBef>
        <a:spcAft>
          <a:spcPct val="0"/>
        </a:spcAft>
        <a:buChar char="»"/>
        <a:defRPr sz="2222">
          <a:solidFill>
            <a:schemeClr val="tx1"/>
          </a:solidFill>
          <a:latin typeface="+mn-lt"/>
        </a:defRPr>
      </a:lvl9pPr>
    </p:bodyStyle>
    <p:otherStyle>
      <a:defPPr>
        <a:defRPr lang="es-ES"/>
      </a:defPPr>
      <a:lvl1pPr marL="0" algn="l" defTabSz="1015990" rtl="0" eaLnBrk="1" latinLnBrk="0" hangingPunct="1">
        <a:defRPr sz="2000" kern="1200">
          <a:solidFill>
            <a:schemeClr val="tx1"/>
          </a:solidFill>
          <a:latin typeface="+mn-lt"/>
          <a:ea typeface="+mn-ea"/>
          <a:cs typeface="+mn-cs"/>
        </a:defRPr>
      </a:lvl1pPr>
      <a:lvl2pPr marL="507995" algn="l" defTabSz="1015990" rtl="0" eaLnBrk="1" latinLnBrk="0" hangingPunct="1">
        <a:defRPr sz="2000" kern="1200">
          <a:solidFill>
            <a:schemeClr val="tx1"/>
          </a:solidFill>
          <a:latin typeface="+mn-lt"/>
          <a:ea typeface="+mn-ea"/>
          <a:cs typeface="+mn-cs"/>
        </a:defRPr>
      </a:lvl2pPr>
      <a:lvl3pPr marL="1015990" algn="l" defTabSz="1015990" rtl="0" eaLnBrk="1" latinLnBrk="0" hangingPunct="1">
        <a:defRPr sz="2000" kern="1200">
          <a:solidFill>
            <a:schemeClr val="tx1"/>
          </a:solidFill>
          <a:latin typeface="+mn-lt"/>
          <a:ea typeface="+mn-ea"/>
          <a:cs typeface="+mn-cs"/>
        </a:defRPr>
      </a:lvl3pPr>
      <a:lvl4pPr marL="1523985" algn="l" defTabSz="1015990" rtl="0" eaLnBrk="1" latinLnBrk="0" hangingPunct="1">
        <a:defRPr sz="2000" kern="1200">
          <a:solidFill>
            <a:schemeClr val="tx1"/>
          </a:solidFill>
          <a:latin typeface="+mn-lt"/>
          <a:ea typeface="+mn-ea"/>
          <a:cs typeface="+mn-cs"/>
        </a:defRPr>
      </a:lvl4pPr>
      <a:lvl5pPr marL="2031980" algn="l" defTabSz="1015990" rtl="0" eaLnBrk="1" latinLnBrk="0" hangingPunct="1">
        <a:defRPr sz="2000" kern="1200">
          <a:solidFill>
            <a:schemeClr val="tx1"/>
          </a:solidFill>
          <a:latin typeface="+mn-lt"/>
          <a:ea typeface="+mn-ea"/>
          <a:cs typeface="+mn-cs"/>
        </a:defRPr>
      </a:lvl5pPr>
      <a:lvl6pPr marL="2539975" algn="l" defTabSz="1015990" rtl="0" eaLnBrk="1" latinLnBrk="0" hangingPunct="1">
        <a:defRPr sz="2000" kern="1200">
          <a:solidFill>
            <a:schemeClr val="tx1"/>
          </a:solidFill>
          <a:latin typeface="+mn-lt"/>
          <a:ea typeface="+mn-ea"/>
          <a:cs typeface="+mn-cs"/>
        </a:defRPr>
      </a:lvl6pPr>
      <a:lvl7pPr marL="3047970" algn="l" defTabSz="1015990" rtl="0" eaLnBrk="1" latinLnBrk="0" hangingPunct="1">
        <a:defRPr sz="2000" kern="1200">
          <a:solidFill>
            <a:schemeClr val="tx1"/>
          </a:solidFill>
          <a:latin typeface="+mn-lt"/>
          <a:ea typeface="+mn-ea"/>
          <a:cs typeface="+mn-cs"/>
        </a:defRPr>
      </a:lvl7pPr>
      <a:lvl8pPr marL="3555964" algn="l" defTabSz="1015990" rtl="0" eaLnBrk="1" latinLnBrk="0" hangingPunct="1">
        <a:defRPr sz="2000" kern="1200">
          <a:solidFill>
            <a:schemeClr val="tx1"/>
          </a:solidFill>
          <a:latin typeface="+mn-lt"/>
          <a:ea typeface="+mn-ea"/>
          <a:cs typeface="+mn-cs"/>
        </a:defRPr>
      </a:lvl8pPr>
      <a:lvl9pPr marL="4063959" algn="l" defTabSz="1015990" rtl="0" eaLnBrk="1" latinLnBrk="0" hangingPunct="1">
        <a:defRPr sz="20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98500" y="405696"/>
            <a:ext cx="8763000" cy="1472848"/>
          </a:xfrm>
          <a:prstGeom prst="rect">
            <a:avLst/>
          </a:prstGeom>
        </p:spPr>
        <p:txBody>
          <a:bodyPr vert="horz" lIns="91440" tIns="45720" rIns="91440" bIns="45720" rtlCol="0" anchor="ctr">
            <a:normAutofit/>
          </a:bodyPr>
          <a:lstStyle/>
          <a:p>
            <a:r>
              <a:rPr lang="es-ES" smtClean="0"/>
              <a:t>Haga clic para modificar el estilo de título del patrón</a:t>
            </a:r>
            <a:endParaRPr lang="es-GT"/>
          </a:p>
        </p:txBody>
      </p:sp>
      <p:sp>
        <p:nvSpPr>
          <p:cNvPr id="3" name="Marcador de texto 2"/>
          <p:cNvSpPr>
            <a:spLocks noGrp="1"/>
          </p:cNvSpPr>
          <p:nvPr>
            <p:ph type="body" idx="1"/>
          </p:nvPr>
        </p:nvSpPr>
        <p:spPr>
          <a:xfrm>
            <a:off x="698500" y="2028472"/>
            <a:ext cx="8763000" cy="483482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GT"/>
          </a:p>
        </p:txBody>
      </p:sp>
      <p:sp>
        <p:nvSpPr>
          <p:cNvPr id="4" name="Marcador de fecha 3"/>
          <p:cNvSpPr>
            <a:spLocks noGrp="1"/>
          </p:cNvSpPr>
          <p:nvPr>
            <p:ph type="dt" sz="half" idx="2"/>
          </p:nvPr>
        </p:nvSpPr>
        <p:spPr>
          <a:xfrm>
            <a:off x="698500" y="7062613"/>
            <a:ext cx="2286000" cy="405694"/>
          </a:xfrm>
          <a:prstGeom prst="rect">
            <a:avLst/>
          </a:prstGeom>
        </p:spPr>
        <p:txBody>
          <a:bodyPr vert="horz" lIns="91440" tIns="45720" rIns="91440" bIns="45720" rtlCol="0" anchor="ctr"/>
          <a:lstStyle>
            <a:lvl1pPr algn="l">
              <a:defRPr sz="1000">
                <a:solidFill>
                  <a:schemeClr val="tx1">
                    <a:tint val="75000"/>
                  </a:schemeClr>
                </a:solidFill>
              </a:defRPr>
            </a:lvl1pPr>
          </a:lstStyle>
          <a:p>
            <a:pPr fontAlgn="auto">
              <a:spcBef>
                <a:spcPts val="0"/>
              </a:spcBef>
              <a:spcAft>
                <a:spcPts val="0"/>
              </a:spcAft>
            </a:pPr>
            <a:fld id="{FEFA44D3-4B36-4786-9F68-D7BB4969E4E1}" type="datetimeFigureOut">
              <a:rPr lang="es-GT" smtClean="0">
                <a:solidFill>
                  <a:prstClr val="black">
                    <a:tint val="75000"/>
                  </a:prstClr>
                </a:solidFill>
                <a:latin typeface="Calibri" panose="020F0502020204030204"/>
                <a:ea typeface="+mn-ea"/>
                <a:cs typeface="+mn-cs"/>
              </a:rPr>
              <a:pPr fontAlgn="auto">
                <a:spcBef>
                  <a:spcPts val="0"/>
                </a:spcBef>
                <a:spcAft>
                  <a:spcPts val="0"/>
                </a:spcAft>
              </a:pPr>
              <a:t>06/03/2015</a:t>
            </a:fld>
            <a:endParaRPr lang="es-GT">
              <a:solidFill>
                <a:prstClr val="black">
                  <a:tint val="75000"/>
                </a:prstClr>
              </a:solidFill>
              <a:latin typeface="Calibri" panose="020F0502020204030204"/>
              <a:ea typeface="+mn-ea"/>
              <a:cs typeface="+mn-cs"/>
            </a:endParaRPr>
          </a:p>
        </p:txBody>
      </p:sp>
      <p:sp>
        <p:nvSpPr>
          <p:cNvPr id="5" name="Marcador de pie de página 4"/>
          <p:cNvSpPr>
            <a:spLocks noGrp="1"/>
          </p:cNvSpPr>
          <p:nvPr>
            <p:ph type="ftr" sz="quarter" idx="3"/>
          </p:nvPr>
        </p:nvSpPr>
        <p:spPr>
          <a:xfrm>
            <a:off x="3365500" y="7062613"/>
            <a:ext cx="3429000" cy="405694"/>
          </a:xfrm>
          <a:prstGeom prst="rect">
            <a:avLst/>
          </a:prstGeom>
        </p:spPr>
        <p:txBody>
          <a:bodyPr vert="horz" lIns="91440" tIns="45720" rIns="91440" bIns="45720" rtlCol="0" anchor="ctr"/>
          <a:lstStyle>
            <a:lvl1pPr algn="ctr">
              <a:defRPr sz="1000">
                <a:solidFill>
                  <a:schemeClr val="tx1">
                    <a:tint val="75000"/>
                  </a:schemeClr>
                </a:solidFill>
              </a:defRPr>
            </a:lvl1pPr>
          </a:lstStyle>
          <a:p>
            <a:pPr fontAlgn="auto">
              <a:spcBef>
                <a:spcPts val="0"/>
              </a:spcBef>
              <a:spcAft>
                <a:spcPts val="0"/>
              </a:spcAft>
            </a:pPr>
            <a:endParaRPr lang="es-GT">
              <a:solidFill>
                <a:prstClr val="black">
                  <a:tint val="75000"/>
                </a:prstClr>
              </a:solidFill>
              <a:latin typeface="Calibri" panose="020F0502020204030204"/>
              <a:ea typeface="+mn-ea"/>
              <a:cs typeface="+mn-cs"/>
            </a:endParaRPr>
          </a:p>
        </p:txBody>
      </p:sp>
      <p:sp>
        <p:nvSpPr>
          <p:cNvPr id="6" name="Marcador de número de diapositiva 5"/>
          <p:cNvSpPr>
            <a:spLocks noGrp="1"/>
          </p:cNvSpPr>
          <p:nvPr>
            <p:ph type="sldNum" sz="quarter" idx="4"/>
          </p:nvPr>
        </p:nvSpPr>
        <p:spPr>
          <a:xfrm>
            <a:off x="7175500" y="7062613"/>
            <a:ext cx="2286000" cy="405694"/>
          </a:xfrm>
          <a:prstGeom prst="rect">
            <a:avLst/>
          </a:prstGeom>
        </p:spPr>
        <p:txBody>
          <a:bodyPr vert="horz" lIns="91440" tIns="45720" rIns="91440" bIns="45720" rtlCol="0" anchor="ctr"/>
          <a:lstStyle>
            <a:lvl1pPr algn="r">
              <a:defRPr sz="1000">
                <a:solidFill>
                  <a:schemeClr val="tx1">
                    <a:tint val="75000"/>
                  </a:schemeClr>
                </a:solidFill>
              </a:defRPr>
            </a:lvl1pPr>
          </a:lstStyle>
          <a:p>
            <a:pPr fontAlgn="auto">
              <a:spcBef>
                <a:spcPts val="0"/>
              </a:spcBef>
              <a:spcAft>
                <a:spcPts val="0"/>
              </a:spcAft>
            </a:pPr>
            <a:fld id="{689DA7B5-5264-4D58-9130-454AE3B1BD4C}" type="slidenum">
              <a:rPr lang="es-GT" smtClean="0">
                <a:solidFill>
                  <a:prstClr val="black">
                    <a:tint val="75000"/>
                  </a:prstClr>
                </a:solidFill>
                <a:latin typeface="Calibri" panose="020F0502020204030204"/>
                <a:ea typeface="+mn-ea"/>
                <a:cs typeface="+mn-cs"/>
              </a:rPr>
              <a:pPr fontAlgn="auto">
                <a:spcBef>
                  <a:spcPts val="0"/>
                </a:spcBef>
                <a:spcAft>
                  <a:spcPts val="0"/>
                </a:spcAft>
              </a:pPr>
              <a:t>‹Nº›</a:t>
            </a:fld>
            <a:endParaRPr lang="es-GT">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2667400"/>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761992"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8" indent="-190498" algn="l" defTabSz="761992"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94" indent="-190498" algn="l" defTabSz="761992"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90" indent="-190498" algn="l" defTabSz="761992"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87" indent="-190498" algn="l" defTabSz="761992"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83" indent="-190498" algn="l" defTabSz="761992"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79" indent="-190498" algn="l" defTabSz="761992"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75" indent="-190498" algn="l" defTabSz="761992"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471" indent="-190498" algn="l" defTabSz="761992"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468" indent="-190498" algn="l" defTabSz="761992"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s-GT"/>
      </a:defPPr>
      <a:lvl1pPr marL="0" algn="l" defTabSz="761992" rtl="0" eaLnBrk="1" latinLnBrk="0" hangingPunct="1">
        <a:defRPr sz="1500" kern="1200">
          <a:solidFill>
            <a:schemeClr val="tx1"/>
          </a:solidFill>
          <a:latin typeface="+mn-lt"/>
          <a:ea typeface="+mn-ea"/>
          <a:cs typeface="+mn-cs"/>
        </a:defRPr>
      </a:lvl1pPr>
      <a:lvl2pPr marL="380996" algn="l" defTabSz="761992" rtl="0" eaLnBrk="1" latinLnBrk="0" hangingPunct="1">
        <a:defRPr sz="1500" kern="1200">
          <a:solidFill>
            <a:schemeClr val="tx1"/>
          </a:solidFill>
          <a:latin typeface="+mn-lt"/>
          <a:ea typeface="+mn-ea"/>
          <a:cs typeface="+mn-cs"/>
        </a:defRPr>
      </a:lvl2pPr>
      <a:lvl3pPr marL="761992" algn="l" defTabSz="761992" rtl="0" eaLnBrk="1" latinLnBrk="0" hangingPunct="1">
        <a:defRPr sz="1500" kern="1200">
          <a:solidFill>
            <a:schemeClr val="tx1"/>
          </a:solidFill>
          <a:latin typeface="+mn-lt"/>
          <a:ea typeface="+mn-ea"/>
          <a:cs typeface="+mn-cs"/>
        </a:defRPr>
      </a:lvl3pPr>
      <a:lvl4pPr marL="1142989" algn="l" defTabSz="761992" rtl="0" eaLnBrk="1" latinLnBrk="0" hangingPunct="1">
        <a:defRPr sz="1500" kern="1200">
          <a:solidFill>
            <a:schemeClr val="tx1"/>
          </a:solidFill>
          <a:latin typeface="+mn-lt"/>
          <a:ea typeface="+mn-ea"/>
          <a:cs typeface="+mn-cs"/>
        </a:defRPr>
      </a:lvl4pPr>
      <a:lvl5pPr marL="1523985" algn="l" defTabSz="761992" rtl="0" eaLnBrk="1" latinLnBrk="0" hangingPunct="1">
        <a:defRPr sz="1500" kern="1200">
          <a:solidFill>
            <a:schemeClr val="tx1"/>
          </a:solidFill>
          <a:latin typeface="+mn-lt"/>
          <a:ea typeface="+mn-ea"/>
          <a:cs typeface="+mn-cs"/>
        </a:defRPr>
      </a:lvl5pPr>
      <a:lvl6pPr marL="1904981" algn="l" defTabSz="761992" rtl="0" eaLnBrk="1" latinLnBrk="0" hangingPunct="1">
        <a:defRPr sz="1500" kern="1200">
          <a:solidFill>
            <a:schemeClr val="tx1"/>
          </a:solidFill>
          <a:latin typeface="+mn-lt"/>
          <a:ea typeface="+mn-ea"/>
          <a:cs typeface="+mn-cs"/>
        </a:defRPr>
      </a:lvl6pPr>
      <a:lvl7pPr marL="2285977" algn="l" defTabSz="761992" rtl="0" eaLnBrk="1" latinLnBrk="0" hangingPunct="1">
        <a:defRPr sz="1500" kern="1200">
          <a:solidFill>
            <a:schemeClr val="tx1"/>
          </a:solidFill>
          <a:latin typeface="+mn-lt"/>
          <a:ea typeface="+mn-ea"/>
          <a:cs typeface="+mn-cs"/>
        </a:defRPr>
      </a:lvl7pPr>
      <a:lvl8pPr marL="2666973" algn="l" defTabSz="761992" rtl="0" eaLnBrk="1" latinLnBrk="0" hangingPunct="1">
        <a:defRPr sz="1500" kern="1200">
          <a:solidFill>
            <a:schemeClr val="tx1"/>
          </a:solidFill>
          <a:latin typeface="+mn-lt"/>
          <a:ea typeface="+mn-ea"/>
          <a:cs typeface="+mn-cs"/>
        </a:defRPr>
      </a:lvl8pPr>
      <a:lvl9pPr marL="3047970" algn="l" defTabSz="761992" rtl="0" eaLnBrk="1" latinLnBrk="0" hangingPunct="1">
        <a:defRPr sz="15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368300" y="0"/>
            <a:ext cx="9434513" cy="1193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8100" tIns="38100" rIns="38100" bIns="38100" numCol="1" anchor="ctr" anchorCtr="0" compatLnSpc="1">
            <a:prstTxWarp prst="textNoShape">
              <a:avLst/>
            </a:prstTxWarp>
          </a:bodyPr>
          <a:lstStyle/>
          <a:p>
            <a:pPr lvl="0"/>
            <a:r>
              <a:rPr lang="en-US" smtClean="0">
                <a:sym typeface="Gill Sans MT" panose="020B0502020104020203" pitchFamily="34" charset="0"/>
              </a:rPr>
              <a:t>Click to edit Master title style</a:t>
            </a:r>
          </a:p>
        </p:txBody>
      </p:sp>
      <p:sp>
        <p:nvSpPr>
          <p:cNvPr id="3074" name="Rectangle 2"/>
          <p:cNvSpPr>
            <a:spLocks noGrp="1" noChangeArrowheads="1"/>
          </p:cNvSpPr>
          <p:nvPr>
            <p:ph type="body" idx="1"/>
          </p:nvPr>
        </p:nvSpPr>
        <p:spPr bwMode="auto">
          <a:xfrm>
            <a:off x="508000" y="1778000"/>
            <a:ext cx="9144000" cy="584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8100" tIns="38100" rIns="38100" bIns="38100" numCol="1" anchor="t" anchorCtr="0" compatLnSpc="1">
            <a:prstTxWarp prst="textNoShape">
              <a:avLst/>
            </a:prstTxWarp>
          </a:bodyPr>
          <a:lstStyle/>
          <a:p>
            <a:pPr lvl="0"/>
            <a:r>
              <a:rPr lang="en-US" smtClean="0">
                <a:sym typeface="Gill Sans MT" panose="020B0502020104020203" pitchFamily="34" charset="0"/>
              </a:rPr>
              <a:t>Click to edit Master text styles</a:t>
            </a:r>
          </a:p>
          <a:p>
            <a:pPr lvl="1"/>
            <a:r>
              <a:rPr lang="en-US" smtClean="0">
                <a:sym typeface="Gill Sans MT" panose="020B0502020104020203" pitchFamily="34" charset="0"/>
              </a:rPr>
              <a:t>Second level</a:t>
            </a:r>
          </a:p>
          <a:p>
            <a:pPr lvl="2"/>
            <a:r>
              <a:rPr lang="en-US" smtClean="0">
                <a:sym typeface="Gill Sans MT" panose="020B0502020104020203" pitchFamily="34" charset="0"/>
              </a:rPr>
              <a:t>Third level</a:t>
            </a:r>
          </a:p>
          <a:p>
            <a:pPr lvl="3"/>
            <a:r>
              <a:rPr lang="en-US" smtClean="0">
                <a:sym typeface="Gill Sans MT" panose="020B0502020104020203" pitchFamily="34" charset="0"/>
              </a:rPr>
              <a:t>Fourth level</a:t>
            </a:r>
          </a:p>
          <a:p>
            <a:pPr lvl="4"/>
            <a:r>
              <a:rPr lang="en-US" smtClean="0">
                <a:sym typeface="Gill Sans MT" panose="020B0502020104020203" pitchFamily="34" charset="0"/>
              </a:rPr>
              <a:t>Fifth level</a:t>
            </a:r>
          </a:p>
        </p:txBody>
      </p:sp>
    </p:spTree>
    <p:extLst>
      <p:ext uri="{BB962C8B-B14F-4D97-AF65-F5344CB8AC3E}">
        <p14:creationId xmlns:p14="http://schemas.microsoft.com/office/powerpoint/2010/main" val="3097398203"/>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transition/>
  <p:txStyles>
    <p:titleStyle>
      <a:lvl1pPr algn="l" rtl="0" fontAlgn="base">
        <a:spcBef>
          <a:spcPct val="0"/>
        </a:spcBef>
        <a:spcAft>
          <a:spcPct val="0"/>
        </a:spcAft>
        <a:defRPr sz="3000" kern="1200">
          <a:solidFill>
            <a:srgbClr val="006428"/>
          </a:solidFill>
          <a:latin typeface="+mj-lt"/>
          <a:ea typeface="+mj-ea"/>
          <a:cs typeface="+mj-cs"/>
          <a:sym typeface="Gill Sans MT" panose="020B0502020104020203" pitchFamily="34" charset="0"/>
        </a:defRPr>
      </a:lvl1pPr>
      <a:lvl2pPr algn="l" rtl="0" fontAlgn="base">
        <a:spcBef>
          <a:spcPct val="0"/>
        </a:spcBef>
        <a:spcAft>
          <a:spcPct val="0"/>
        </a:spcAft>
        <a:defRPr sz="3000">
          <a:solidFill>
            <a:srgbClr val="006428"/>
          </a:solidFill>
          <a:latin typeface="Gill Sans MT" panose="020B0502020104020203" pitchFamily="34" charset="0"/>
          <a:ea typeface="ヒラギノ角ゴ ProN W3" charset="0"/>
          <a:cs typeface="ヒラギノ角ゴ ProN W3" charset="0"/>
          <a:sym typeface="Gill Sans MT" panose="020B0502020104020203" pitchFamily="34" charset="0"/>
        </a:defRPr>
      </a:lvl2pPr>
      <a:lvl3pPr algn="l" rtl="0" fontAlgn="base">
        <a:spcBef>
          <a:spcPct val="0"/>
        </a:spcBef>
        <a:spcAft>
          <a:spcPct val="0"/>
        </a:spcAft>
        <a:defRPr sz="3000">
          <a:solidFill>
            <a:srgbClr val="006428"/>
          </a:solidFill>
          <a:latin typeface="Gill Sans MT" panose="020B0502020104020203" pitchFamily="34" charset="0"/>
          <a:ea typeface="ヒラギノ角ゴ ProN W3" charset="0"/>
          <a:cs typeface="ヒラギノ角ゴ ProN W3" charset="0"/>
          <a:sym typeface="Gill Sans MT" panose="020B0502020104020203" pitchFamily="34" charset="0"/>
        </a:defRPr>
      </a:lvl3pPr>
      <a:lvl4pPr algn="l" rtl="0" fontAlgn="base">
        <a:spcBef>
          <a:spcPct val="0"/>
        </a:spcBef>
        <a:spcAft>
          <a:spcPct val="0"/>
        </a:spcAft>
        <a:defRPr sz="3000">
          <a:solidFill>
            <a:srgbClr val="006428"/>
          </a:solidFill>
          <a:latin typeface="Gill Sans MT" panose="020B0502020104020203" pitchFamily="34" charset="0"/>
          <a:ea typeface="ヒラギノ角ゴ ProN W3" charset="0"/>
          <a:cs typeface="ヒラギノ角ゴ ProN W3" charset="0"/>
          <a:sym typeface="Gill Sans MT" panose="020B0502020104020203" pitchFamily="34" charset="0"/>
        </a:defRPr>
      </a:lvl4pPr>
      <a:lvl5pPr algn="l" rtl="0" fontAlgn="base">
        <a:spcBef>
          <a:spcPct val="0"/>
        </a:spcBef>
        <a:spcAft>
          <a:spcPct val="0"/>
        </a:spcAft>
        <a:defRPr sz="3000">
          <a:solidFill>
            <a:srgbClr val="006428"/>
          </a:solidFill>
          <a:latin typeface="Gill Sans MT" panose="020B0502020104020203" pitchFamily="34" charset="0"/>
          <a:ea typeface="ヒラギノ角ゴ ProN W3" charset="0"/>
          <a:cs typeface="ヒラギノ角ゴ ProN W3" charset="0"/>
          <a:sym typeface="Gill Sans MT" panose="020B0502020104020203" pitchFamily="34" charset="0"/>
        </a:defRPr>
      </a:lvl5pPr>
      <a:lvl6pPr marL="457200" algn="l" rtl="0" fontAlgn="base">
        <a:spcBef>
          <a:spcPct val="0"/>
        </a:spcBef>
        <a:spcAft>
          <a:spcPct val="0"/>
        </a:spcAft>
        <a:defRPr sz="3000">
          <a:solidFill>
            <a:srgbClr val="006428"/>
          </a:solidFill>
          <a:latin typeface="Gill Sans MT" panose="020B0502020104020203" pitchFamily="34" charset="0"/>
          <a:ea typeface="ヒラギノ角ゴ ProN W3" charset="0"/>
          <a:cs typeface="ヒラギノ角ゴ ProN W3" charset="0"/>
          <a:sym typeface="Gill Sans MT" panose="020B0502020104020203" pitchFamily="34" charset="0"/>
        </a:defRPr>
      </a:lvl6pPr>
      <a:lvl7pPr marL="914400" algn="l" rtl="0" fontAlgn="base">
        <a:spcBef>
          <a:spcPct val="0"/>
        </a:spcBef>
        <a:spcAft>
          <a:spcPct val="0"/>
        </a:spcAft>
        <a:defRPr sz="3000">
          <a:solidFill>
            <a:srgbClr val="006428"/>
          </a:solidFill>
          <a:latin typeface="Gill Sans MT" panose="020B0502020104020203" pitchFamily="34" charset="0"/>
          <a:ea typeface="ヒラギノ角ゴ ProN W3" charset="0"/>
          <a:cs typeface="ヒラギノ角ゴ ProN W3" charset="0"/>
          <a:sym typeface="Gill Sans MT" panose="020B0502020104020203" pitchFamily="34" charset="0"/>
        </a:defRPr>
      </a:lvl7pPr>
      <a:lvl8pPr marL="1371600" algn="l" rtl="0" fontAlgn="base">
        <a:spcBef>
          <a:spcPct val="0"/>
        </a:spcBef>
        <a:spcAft>
          <a:spcPct val="0"/>
        </a:spcAft>
        <a:defRPr sz="3000">
          <a:solidFill>
            <a:srgbClr val="006428"/>
          </a:solidFill>
          <a:latin typeface="Gill Sans MT" panose="020B0502020104020203" pitchFamily="34" charset="0"/>
          <a:ea typeface="ヒラギノ角ゴ ProN W3" charset="0"/>
          <a:cs typeface="ヒラギノ角ゴ ProN W3" charset="0"/>
          <a:sym typeface="Gill Sans MT" panose="020B0502020104020203" pitchFamily="34" charset="0"/>
        </a:defRPr>
      </a:lvl8pPr>
      <a:lvl9pPr marL="1828800" algn="l" rtl="0" fontAlgn="base">
        <a:spcBef>
          <a:spcPct val="0"/>
        </a:spcBef>
        <a:spcAft>
          <a:spcPct val="0"/>
        </a:spcAft>
        <a:defRPr sz="3000">
          <a:solidFill>
            <a:srgbClr val="006428"/>
          </a:solidFill>
          <a:latin typeface="Gill Sans MT" panose="020B0502020104020203" pitchFamily="34" charset="0"/>
          <a:ea typeface="ヒラギノ角ゴ ProN W3" charset="0"/>
          <a:cs typeface="ヒラギノ角ゴ ProN W3" charset="0"/>
          <a:sym typeface="Gill Sans MT" panose="020B0502020104020203" pitchFamily="34" charset="0"/>
        </a:defRPr>
      </a:lvl9pPr>
    </p:titleStyle>
    <p:bodyStyle>
      <a:lvl1pPr marL="169863" indent="-169863" algn="l" rtl="0" fontAlgn="base">
        <a:spcBef>
          <a:spcPts val="800"/>
        </a:spcBef>
        <a:spcAft>
          <a:spcPct val="0"/>
        </a:spcAft>
        <a:buClr>
          <a:srgbClr val="78C445"/>
        </a:buClr>
        <a:buSzPct val="100000"/>
        <a:buFont typeface="Arial" panose="020B0604020202020204" pitchFamily="34" charset="0"/>
        <a:buChar char="•"/>
        <a:defRPr sz="2200" kern="1200">
          <a:solidFill>
            <a:srgbClr val="323232"/>
          </a:solidFill>
          <a:latin typeface="+mn-lt"/>
          <a:ea typeface="+mn-ea"/>
          <a:cs typeface="+mn-cs"/>
          <a:sym typeface="Gill Sans MT" panose="020B0502020104020203" pitchFamily="34" charset="0"/>
        </a:defRPr>
      </a:lvl1pPr>
      <a:lvl2pPr marL="481013" indent="-233363" algn="l" rtl="0" fontAlgn="base">
        <a:spcBef>
          <a:spcPts val="800"/>
        </a:spcBef>
        <a:spcAft>
          <a:spcPct val="0"/>
        </a:spcAft>
        <a:buClr>
          <a:srgbClr val="78C445"/>
        </a:buClr>
        <a:buSzPct val="100000"/>
        <a:buFont typeface="Arial" panose="020B0604020202020204" pitchFamily="34" charset="0"/>
        <a:buChar char="–"/>
        <a:defRPr sz="2000" kern="1200">
          <a:solidFill>
            <a:srgbClr val="323232"/>
          </a:solidFill>
          <a:latin typeface="+mn-lt"/>
          <a:ea typeface="+mn-ea"/>
          <a:cs typeface="+mn-cs"/>
          <a:sym typeface="Gill Sans MT" panose="020B0502020104020203" pitchFamily="34" charset="0"/>
        </a:defRPr>
      </a:lvl2pPr>
      <a:lvl3pPr marL="757238" indent="-169863" algn="l" rtl="0" fontAlgn="base">
        <a:spcBef>
          <a:spcPts val="800"/>
        </a:spcBef>
        <a:spcAft>
          <a:spcPct val="0"/>
        </a:spcAft>
        <a:buClr>
          <a:srgbClr val="78C445"/>
        </a:buClr>
        <a:buSzPct val="100000"/>
        <a:buFont typeface="Arial" panose="020B0604020202020204" pitchFamily="34" charset="0"/>
        <a:buChar char="•"/>
        <a:defRPr sz="1600" kern="1200">
          <a:solidFill>
            <a:srgbClr val="323232"/>
          </a:solidFill>
          <a:latin typeface="+mn-lt"/>
          <a:ea typeface="+mn-ea"/>
          <a:cs typeface="+mn-cs"/>
          <a:sym typeface="Gill Sans MT" panose="020B0502020104020203" pitchFamily="34" charset="0"/>
        </a:defRPr>
      </a:lvl3pPr>
      <a:lvl4pPr marL="1044575" indent="-171450" algn="l" rtl="0" fontAlgn="base">
        <a:spcBef>
          <a:spcPts val="800"/>
        </a:spcBef>
        <a:spcAft>
          <a:spcPct val="0"/>
        </a:spcAft>
        <a:buClr>
          <a:srgbClr val="78C445"/>
        </a:buClr>
        <a:buSzPct val="100000"/>
        <a:buFont typeface="Arial" panose="020B0604020202020204" pitchFamily="34" charset="0"/>
        <a:buChar char="–"/>
        <a:defRPr sz="1400" kern="1200">
          <a:solidFill>
            <a:srgbClr val="323232"/>
          </a:solidFill>
          <a:latin typeface="+mn-lt"/>
          <a:ea typeface="+mn-ea"/>
          <a:cs typeface="+mn-cs"/>
          <a:sym typeface="Gill Sans MT" panose="020B0502020104020203" pitchFamily="34" charset="0"/>
        </a:defRPr>
      </a:lvl4pPr>
      <a:lvl5pPr marL="1276350" indent="-171450" algn="l" rtl="0" fontAlgn="base">
        <a:spcBef>
          <a:spcPts val="800"/>
        </a:spcBef>
        <a:spcAft>
          <a:spcPct val="0"/>
        </a:spcAft>
        <a:buClr>
          <a:srgbClr val="78C445"/>
        </a:buClr>
        <a:buSzPct val="100000"/>
        <a:buFont typeface="Arial" panose="020B0604020202020204" pitchFamily="34" charset="0"/>
        <a:buChar char="»"/>
        <a:defRPr sz="1200" kern="1200">
          <a:solidFill>
            <a:srgbClr val="323232"/>
          </a:solidFill>
          <a:latin typeface="+mn-lt"/>
          <a:ea typeface="+mn-ea"/>
          <a:cs typeface="+mn-cs"/>
          <a:sym typeface="Gill Sans MT" panose="020B05020201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wmf"/><Relationship Id="rId1" Type="http://schemas.openxmlformats.org/officeDocument/2006/relationships/slideLayout" Target="../slideLayouts/slideLayout58.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6.xml"/><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6.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6.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6.xml"/><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bwMode="auto">
          <a:xfrm>
            <a:off x="0" y="4314056"/>
            <a:ext cx="10160000" cy="1080120"/>
          </a:xfrm>
          <a:prstGeom prst="rect">
            <a:avLst/>
          </a:prstGeom>
          <a:solidFill>
            <a:srgbClr val="006600"/>
          </a:solid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GT"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 name="Título 1"/>
          <p:cNvSpPr>
            <a:spLocks noGrp="1"/>
          </p:cNvSpPr>
          <p:nvPr>
            <p:ph type="ctrTitle"/>
          </p:nvPr>
        </p:nvSpPr>
        <p:spPr/>
        <p:txBody>
          <a:bodyPr/>
          <a:lstStyle/>
          <a:p>
            <a:r>
              <a:rPr lang="es-GT" dirty="0" smtClean="0"/>
              <a:t>Respuestas </a:t>
            </a:r>
            <a:br>
              <a:rPr lang="es-GT" dirty="0" smtClean="0"/>
            </a:br>
            <a:r>
              <a:rPr lang="es-GT" dirty="0" smtClean="0"/>
              <a:t>de Productores Rurales al Cambio Climatico</a:t>
            </a:r>
            <a:endParaRPr lang="es-GT" dirty="0"/>
          </a:p>
        </p:txBody>
      </p:sp>
      <p:sp>
        <p:nvSpPr>
          <p:cNvPr id="3" name="Subtítulo 2"/>
          <p:cNvSpPr>
            <a:spLocks noGrp="1"/>
          </p:cNvSpPr>
          <p:nvPr>
            <p:ph type="subTitle" idx="1"/>
          </p:nvPr>
        </p:nvSpPr>
        <p:spPr>
          <a:xfrm>
            <a:off x="1270000" y="4314056"/>
            <a:ext cx="7620000" cy="1080120"/>
          </a:xfrm>
        </p:spPr>
        <p:txBody>
          <a:bodyPr/>
          <a:lstStyle/>
          <a:p>
            <a:r>
              <a:rPr lang="es-GT" sz="2800" b="1" dirty="0" smtClean="0">
                <a:solidFill>
                  <a:schemeClr val="bg1"/>
                </a:solidFill>
              </a:rPr>
              <a:t>Patricia Orantes</a:t>
            </a:r>
          </a:p>
          <a:p>
            <a:r>
              <a:rPr lang="es-GT" dirty="0" err="1" smtClean="0">
                <a:solidFill>
                  <a:schemeClr val="bg1"/>
                </a:solidFill>
              </a:rPr>
              <a:t>Rainforest</a:t>
            </a:r>
            <a:r>
              <a:rPr lang="es-GT" dirty="0" smtClean="0">
                <a:solidFill>
                  <a:schemeClr val="bg1"/>
                </a:solidFill>
              </a:rPr>
              <a:t> Alliance</a:t>
            </a:r>
            <a:endParaRPr lang="es-GT" dirty="0">
              <a:solidFill>
                <a:schemeClr val="bg1"/>
              </a:solidFill>
            </a:endParaRPr>
          </a:p>
        </p:txBody>
      </p:sp>
      <p:pic>
        <p:nvPicPr>
          <p:cNvPr id="4" name="Imagen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36044" y="5610200"/>
            <a:ext cx="4287912" cy="1427397"/>
          </a:xfrm>
          <a:prstGeom prst="rect">
            <a:avLst/>
          </a:prstGeom>
        </p:spPr>
      </p:pic>
    </p:spTree>
    <p:extLst>
      <p:ext uri="{BB962C8B-B14F-4D97-AF65-F5344CB8AC3E}">
        <p14:creationId xmlns:p14="http://schemas.microsoft.com/office/powerpoint/2010/main" val="2245135559"/>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03536" y="1264286"/>
            <a:ext cx="3419476" cy="3419476"/>
          </a:xfrm>
          <a:prstGeom prst="rect">
            <a:avLst/>
          </a:prstGeom>
          <a:noFill/>
          <a:ln>
            <a:noFill/>
          </a:ln>
          <a:effectLst>
            <a:outerShdw blurRad="254000" dist="25399" dir="3060034" algn="ctr" rotWithShape="0">
              <a:srgbClr val="141313">
                <a:alpha val="5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 name="Rectangle 2"/>
          <p:cNvSpPr>
            <a:spLocks/>
          </p:cNvSpPr>
          <p:nvPr/>
        </p:nvSpPr>
        <p:spPr bwMode="auto">
          <a:xfrm>
            <a:off x="4622598" y="1875565"/>
            <a:ext cx="362575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sz="4000" b="1" dirty="0" err="1" smtClean="0">
                <a:solidFill>
                  <a:srgbClr val="2B4714"/>
                </a:solidFill>
                <a:latin typeface="Gill Sans MT" panose="020B0502020104020203" pitchFamily="34" charset="0"/>
                <a:ea typeface="Gill Sans" charset="0"/>
                <a:cs typeface="Gill Sans" charset="0"/>
              </a:rPr>
              <a:t>Componente</a:t>
            </a:r>
            <a:r>
              <a:rPr lang="en-US" sz="4000" b="1" dirty="0" smtClean="0">
                <a:solidFill>
                  <a:srgbClr val="2B4714"/>
                </a:solidFill>
                <a:latin typeface="Gill Sans MT" panose="020B0502020104020203" pitchFamily="34" charset="0"/>
                <a:ea typeface="Gill Sans" charset="0"/>
                <a:cs typeface="Gill Sans" charset="0"/>
              </a:rPr>
              <a:t> 1</a:t>
            </a:r>
            <a:endParaRPr lang="en-US" sz="4000" b="1" dirty="0">
              <a:solidFill>
                <a:srgbClr val="2B4714"/>
              </a:solidFill>
              <a:latin typeface="Gill Sans MT" panose="020B0502020104020203" pitchFamily="34" charset="0"/>
              <a:ea typeface="Gill Sans" charset="0"/>
              <a:cs typeface="Gill Sans" charset="0"/>
            </a:endParaRPr>
          </a:p>
        </p:txBody>
      </p:sp>
      <p:sp>
        <p:nvSpPr>
          <p:cNvPr id="7" name="Rectangle 4"/>
          <p:cNvSpPr>
            <a:spLocks/>
          </p:cNvSpPr>
          <p:nvPr/>
        </p:nvSpPr>
        <p:spPr bwMode="auto">
          <a:xfrm>
            <a:off x="5109234" y="3568349"/>
            <a:ext cx="4070534" cy="2165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marL="66675"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spcBef>
                <a:spcPts val="251"/>
              </a:spcBef>
            </a:pPr>
            <a:endParaRPr lang="en-US" sz="2333" dirty="0">
              <a:solidFill>
                <a:srgbClr val="2B4714"/>
              </a:solidFill>
              <a:latin typeface="+mj-lt"/>
              <a:ea typeface="Gill Sans" charset="0"/>
              <a:cs typeface="Gill Sans" charset="0"/>
            </a:endParaRPr>
          </a:p>
        </p:txBody>
      </p:sp>
      <p:sp>
        <p:nvSpPr>
          <p:cNvPr id="8" name="Rectangle 2"/>
          <p:cNvSpPr>
            <a:spLocks/>
          </p:cNvSpPr>
          <p:nvPr/>
        </p:nvSpPr>
        <p:spPr bwMode="auto">
          <a:xfrm>
            <a:off x="4593050" y="2470366"/>
            <a:ext cx="5102901" cy="950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sz="3087" b="1" dirty="0" err="1" smtClean="0">
                <a:solidFill>
                  <a:srgbClr val="2B4714"/>
                </a:solidFill>
                <a:latin typeface="+mn-lt"/>
                <a:ea typeface="Gill Sans" charset="0"/>
                <a:cs typeface="Gill Sans" charset="0"/>
              </a:rPr>
              <a:t>Conservando</a:t>
            </a:r>
            <a:r>
              <a:rPr lang="en-US" sz="3087" b="1" dirty="0" smtClean="0">
                <a:solidFill>
                  <a:srgbClr val="2B4714"/>
                </a:solidFill>
                <a:latin typeface="+mn-lt"/>
                <a:ea typeface="Gill Sans" charset="0"/>
                <a:cs typeface="Gill Sans" charset="0"/>
              </a:rPr>
              <a:t> </a:t>
            </a:r>
            <a:r>
              <a:rPr lang="en-US" sz="3087" b="1" dirty="0" err="1" smtClean="0">
                <a:solidFill>
                  <a:srgbClr val="2B4714"/>
                </a:solidFill>
                <a:latin typeface="+mn-lt"/>
                <a:ea typeface="Gill Sans" charset="0"/>
                <a:cs typeface="Gill Sans" charset="0"/>
              </a:rPr>
              <a:t>usando</a:t>
            </a:r>
            <a:r>
              <a:rPr lang="en-US" sz="3087" b="1" dirty="0" smtClean="0">
                <a:solidFill>
                  <a:srgbClr val="2B4714"/>
                </a:solidFill>
                <a:latin typeface="+mn-lt"/>
                <a:ea typeface="Gill Sans" charset="0"/>
                <a:cs typeface="Gill Sans" charset="0"/>
              </a:rPr>
              <a:t>  el </a:t>
            </a:r>
            <a:r>
              <a:rPr lang="en-US" sz="3087" b="1" dirty="0" err="1" smtClean="0">
                <a:solidFill>
                  <a:srgbClr val="2B4714"/>
                </a:solidFill>
                <a:latin typeface="+mn-lt"/>
                <a:ea typeface="Gill Sans" charset="0"/>
                <a:cs typeface="Gill Sans" charset="0"/>
              </a:rPr>
              <a:t>mercado</a:t>
            </a:r>
            <a:endParaRPr lang="en-US" sz="3087" b="1" dirty="0">
              <a:solidFill>
                <a:srgbClr val="2B4714"/>
              </a:solidFill>
              <a:latin typeface="+mn-lt"/>
              <a:ea typeface="Gill Sans" charset="0"/>
              <a:cs typeface="Gill Sans" charset="0"/>
            </a:endParaRPr>
          </a:p>
        </p:txBody>
      </p:sp>
      <p:pic>
        <p:nvPicPr>
          <p:cNvPr id="2" name="Imagen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4103" y="5808596"/>
            <a:ext cx="2408574" cy="1008021"/>
          </a:xfrm>
          <a:prstGeom prst="rect">
            <a:avLst/>
          </a:prstGeom>
        </p:spPr>
      </p:pic>
      <p:pic>
        <p:nvPicPr>
          <p:cNvPr id="13" name="Imagen 12"/>
          <p:cNvPicPr>
            <a:picLocks noChangeAspect="1"/>
          </p:cNvPicPr>
          <p:nvPr/>
        </p:nvPicPr>
        <p:blipFill>
          <a:blip r:embed="rId4"/>
          <a:stretch>
            <a:fillRect/>
          </a:stretch>
        </p:blipFill>
        <p:spPr>
          <a:xfrm>
            <a:off x="4151250" y="5808596"/>
            <a:ext cx="1296016" cy="987712"/>
          </a:xfrm>
          <a:prstGeom prst="rect">
            <a:avLst/>
          </a:prstGeom>
        </p:spPr>
      </p:pic>
      <p:pic>
        <p:nvPicPr>
          <p:cNvPr id="19" name="Imagen 1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15839" y="5808596"/>
            <a:ext cx="2639577" cy="986604"/>
          </a:xfrm>
          <a:prstGeom prst="rect">
            <a:avLst/>
          </a:prstGeom>
          <a:solidFill>
            <a:schemeClr val="bg1"/>
          </a:solidFill>
        </p:spPr>
      </p:pic>
      <p:pic>
        <p:nvPicPr>
          <p:cNvPr id="18" name="Imagen 17"/>
          <p:cNvPicPr>
            <a:picLocks noChangeAspect="1"/>
          </p:cNvPicPr>
          <p:nvPr/>
        </p:nvPicPr>
        <p:blipFill>
          <a:blip r:embed="rId6"/>
          <a:stretch>
            <a:fillRect/>
          </a:stretch>
        </p:blipFill>
        <p:spPr>
          <a:xfrm>
            <a:off x="8423989" y="5807396"/>
            <a:ext cx="926810" cy="986604"/>
          </a:xfrm>
          <a:prstGeom prst="rect">
            <a:avLst/>
          </a:prstGeom>
        </p:spPr>
      </p:pic>
    </p:spTree>
    <p:extLst>
      <p:ext uri="{BB962C8B-B14F-4D97-AF65-F5344CB8AC3E}">
        <p14:creationId xmlns:p14="http://schemas.microsoft.com/office/powerpoint/2010/main" val="293146528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806664" y="929680"/>
            <a:ext cx="9745944" cy="3168352"/>
          </a:xfrm>
        </p:spPr>
        <p:txBody>
          <a:bodyPr/>
          <a:lstStyle/>
          <a:p>
            <a:pPr marL="457200" indent="-457200">
              <a:buClr>
                <a:srgbClr val="2B4714"/>
              </a:buClr>
              <a:buFont typeface="+mj-lt"/>
              <a:buAutoNum type="alphaLcPeriod"/>
            </a:pPr>
            <a:r>
              <a:rPr lang="es-GT" b="1" dirty="0" smtClean="0">
                <a:solidFill>
                  <a:schemeClr val="tx1"/>
                </a:solidFill>
                <a:latin typeface="Arial" panose="020B0604020202020204" pitchFamily="34" charset="0"/>
                <a:cs typeface="Arial" panose="020B0604020202020204" pitchFamily="34" charset="0"/>
              </a:rPr>
              <a:t>US$ </a:t>
            </a:r>
            <a:r>
              <a:rPr lang="es-GT" b="1" dirty="0" smtClean="0">
                <a:latin typeface="Arial" panose="020B0604020202020204" pitchFamily="34" charset="0"/>
                <a:cs typeface="Arial" panose="020B0604020202020204" pitchFamily="34" charset="0"/>
              </a:rPr>
              <a:t>21.5 millones </a:t>
            </a:r>
            <a:r>
              <a:rPr lang="es-GT" b="1" dirty="0" smtClean="0">
                <a:solidFill>
                  <a:schemeClr val="tx1"/>
                </a:solidFill>
                <a:latin typeface="Arial" panose="020B0604020202020204" pitchFamily="34" charset="0"/>
                <a:cs typeface="Arial" panose="020B0604020202020204" pitchFamily="34" charset="0"/>
              </a:rPr>
              <a:t>en ventas de productos forestales legales y sostenibles  </a:t>
            </a:r>
            <a:endParaRPr lang="es-GT" b="1" dirty="0">
              <a:solidFill>
                <a:schemeClr val="tx1"/>
              </a:solidFill>
              <a:latin typeface="Arial" panose="020B0604020202020204" pitchFamily="34" charset="0"/>
              <a:cs typeface="Arial" panose="020B0604020202020204" pitchFamily="34" charset="0"/>
            </a:endParaRPr>
          </a:p>
          <a:p>
            <a:pPr marL="514350" indent="-514350">
              <a:buClr>
                <a:srgbClr val="2B4714"/>
              </a:buClr>
              <a:buFont typeface="+mj-lt"/>
              <a:buAutoNum type="alphaLcPeriod"/>
            </a:pPr>
            <a:endParaRPr lang="es-GT" b="1" dirty="0" smtClean="0">
              <a:solidFill>
                <a:schemeClr val="tx1"/>
              </a:solidFill>
              <a:latin typeface="Arial" panose="020B0604020202020204" pitchFamily="34" charset="0"/>
              <a:cs typeface="Arial" panose="020B0604020202020204" pitchFamily="34" charset="0"/>
            </a:endParaRPr>
          </a:p>
          <a:p>
            <a:pPr marL="457200" indent="-457200">
              <a:buClr>
                <a:srgbClr val="2B4714"/>
              </a:buClr>
              <a:buFont typeface="+mj-lt"/>
              <a:buAutoNum type="alphaLcPeriod"/>
            </a:pPr>
            <a:r>
              <a:rPr lang="es-GT" b="1" dirty="0">
                <a:latin typeface="Arial" panose="020B0604020202020204" pitchFamily="34" charset="0"/>
                <a:cs typeface="Arial" panose="020B0604020202020204" pitchFamily="34" charset="0"/>
              </a:rPr>
              <a:t>3</a:t>
            </a:r>
            <a:r>
              <a:rPr lang="es-GT" b="1" dirty="0" smtClean="0">
                <a:latin typeface="Arial" panose="020B0604020202020204" pitchFamily="34" charset="0"/>
                <a:cs typeface="Arial" panose="020B0604020202020204" pitchFamily="34" charset="0"/>
              </a:rPr>
              <a:t>,355 empleos (80</a:t>
            </a:r>
            <a:r>
              <a:rPr lang="es-GT" b="1" dirty="0">
                <a:latin typeface="Arial" panose="020B0604020202020204" pitchFamily="34" charset="0"/>
                <a:cs typeface="Arial" panose="020B0604020202020204" pitchFamily="34" charset="0"/>
              </a:rPr>
              <a:t>% </a:t>
            </a:r>
            <a:r>
              <a:rPr lang="es-GT" b="1" dirty="0" smtClean="0">
                <a:latin typeface="Arial" panose="020B0604020202020204" pitchFamily="34" charset="0"/>
                <a:cs typeface="Arial" panose="020B0604020202020204" pitchFamily="34" charset="0"/>
              </a:rPr>
              <a:t>jornales</a:t>
            </a:r>
            <a:r>
              <a:rPr lang="es-GT" b="1" dirty="0">
                <a:latin typeface="Arial" panose="020B0604020202020204" pitchFamily="34" charset="0"/>
                <a:cs typeface="Arial" panose="020B0604020202020204" pitchFamily="34" charset="0"/>
              </a:rPr>
              <a:t>, 13% </a:t>
            </a:r>
            <a:r>
              <a:rPr lang="es-GT" b="1" dirty="0" smtClean="0">
                <a:latin typeface="Arial" panose="020B0604020202020204" pitchFamily="34" charset="0"/>
                <a:cs typeface="Arial" panose="020B0604020202020204" pitchFamily="34" charset="0"/>
              </a:rPr>
              <a:t>temporales, 7% permanentes)</a:t>
            </a:r>
          </a:p>
          <a:p>
            <a:pPr marL="514350" indent="-514350">
              <a:buClr>
                <a:srgbClr val="2B4714"/>
              </a:buClr>
              <a:buFont typeface="+mj-lt"/>
              <a:buAutoNum type="alphaLcPeriod"/>
            </a:pPr>
            <a:endParaRPr lang="es-GT" b="1" dirty="0">
              <a:solidFill>
                <a:schemeClr val="tx1"/>
              </a:solidFill>
              <a:latin typeface="Arial" panose="020B0604020202020204" pitchFamily="34" charset="0"/>
              <a:cs typeface="Arial" panose="020B0604020202020204" pitchFamily="34" charset="0"/>
            </a:endParaRPr>
          </a:p>
          <a:p>
            <a:pPr marL="457200" indent="-457200">
              <a:buClr>
                <a:srgbClr val="2B4714"/>
              </a:buClr>
              <a:buFont typeface="+mj-lt"/>
              <a:buAutoNum type="alphaLcPeriod"/>
            </a:pPr>
            <a:r>
              <a:rPr lang="es-GT" b="1" dirty="0" smtClean="0">
                <a:solidFill>
                  <a:schemeClr val="tx1"/>
                </a:solidFill>
                <a:latin typeface="Arial" panose="020B0604020202020204" pitchFamily="34" charset="0"/>
                <a:cs typeface="Arial" panose="020B0604020202020204" pitchFamily="34" charset="0"/>
              </a:rPr>
              <a:t>Nuevos mercados para </a:t>
            </a:r>
            <a:r>
              <a:rPr lang="es-GT" b="1" dirty="0" err="1" smtClean="0">
                <a:solidFill>
                  <a:schemeClr val="tx1"/>
                </a:solidFill>
                <a:latin typeface="Arial" panose="020B0604020202020204" pitchFamily="34" charset="0"/>
                <a:cs typeface="Arial" panose="020B0604020202020204" pitchFamily="34" charset="0"/>
              </a:rPr>
              <a:t>PYMEs</a:t>
            </a:r>
            <a:r>
              <a:rPr lang="es-GT" b="1" dirty="0" smtClean="0">
                <a:solidFill>
                  <a:schemeClr val="tx1"/>
                </a:solidFill>
                <a:latin typeface="Arial" panose="020B0604020202020204" pitchFamily="34" charset="0"/>
                <a:cs typeface="Arial" panose="020B0604020202020204" pitchFamily="34" charset="0"/>
              </a:rPr>
              <a:t> forestales y $ 540 mil en créditos colocados </a:t>
            </a:r>
          </a:p>
          <a:p>
            <a:pPr marL="457200" indent="-457200">
              <a:buClr>
                <a:srgbClr val="2B4714"/>
              </a:buClr>
              <a:buFont typeface="+mj-lt"/>
              <a:buAutoNum type="alphaLcPeriod"/>
            </a:pPr>
            <a:endParaRPr lang="es-GT" b="1" dirty="0" smtClean="0">
              <a:solidFill>
                <a:schemeClr val="tx1"/>
              </a:solidFill>
              <a:latin typeface="Arial" panose="020B0604020202020204" pitchFamily="34" charset="0"/>
              <a:cs typeface="Arial" panose="020B0604020202020204" pitchFamily="34" charset="0"/>
            </a:endParaRPr>
          </a:p>
          <a:p>
            <a:pPr marL="457200" indent="-457200">
              <a:buClr>
                <a:srgbClr val="2B4714"/>
              </a:buClr>
              <a:buFont typeface="+mj-lt"/>
              <a:buAutoNum type="alphaLcPeriod"/>
            </a:pPr>
            <a:r>
              <a:rPr lang="es-GT" b="1" dirty="0" smtClean="0">
                <a:solidFill>
                  <a:schemeClr val="tx1"/>
                </a:solidFill>
                <a:latin typeface="Arial" panose="020B0604020202020204" pitchFamily="34" charset="0"/>
                <a:cs typeface="Arial" panose="020B0604020202020204" pitchFamily="34" charset="0"/>
              </a:rPr>
              <a:t>162,356 </a:t>
            </a:r>
            <a:r>
              <a:rPr lang="es-GT" b="1" dirty="0">
                <a:solidFill>
                  <a:schemeClr val="tx1"/>
                </a:solidFill>
                <a:latin typeface="Arial" panose="020B0604020202020204" pitchFamily="34" charset="0"/>
                <a:cs typeface="Arial" panose="020B0604020202020204" pitchFamily="34" charset="0"/>
              </a:rPr>
              <a:t>hectáreas </a:t>
            </a:r>
            <a:r>
              <a:rPr lang="es-GT" b="1" dirty="0">
                <a:latin typeface="Arial" panose="020B0604020202020204" pitchFamily="34" charset="0"/>
                <a:cs typeface="Arial" panose="020B0604020202020204" pitchFamily="34" charset="0"/>
              </a:rPr>
              <a:t>certificadas de productos no </a:t>
            </a:r>
            <a:r>
              <a:rPr lang="es-GT" b="1" dirty="0" smtClean="0">
                <a:latin typeface="Arial" panose="020B0604020202020204" pitchFamily="34" charset="0"/>
                <a:cs typeface="Arial" panose="020B0604020202020204" pitchFamily="34" charset="0"/>
              </a:rPr>
              <a:t>maderables</a:t>
            </a:r>
          </a:p>
          <a:p>
            <a:pPr marL="457200" indent="-457200">
              <a:buClr>
                <a:srgbClr val="2B4714"/>
              </a:buClr>
              <a:buFont typeface="+mj-lt"/>
              <a:buAutoNum type="alphaLcPeriod"/>
            </a:pPr>
            <a:endParaRPr lang="es-GT" dirty="0" smtClean="0">
              <a:latin typeface="Arial" panose="020B0604020202020204" pitchFamily="34" charset="0"/>
              <a:cs typeface="Arial" panose="020B0604020202020204" pitchFamily="34" charset="0"/>
            </a:endParaRPr>
          </a:p>
          <a:p>
            <a:pPr marL="514350" indent="-514350">
              <a:buClr>
                <a:srgbClr val="2B4714"/>
              </a:buClr>
              <a:buFont typeface="+mj-lt"/>
              <a:buAutoNum type="alphaLcPeriod"/>
            </a:pPr>
            <a:endParaRPr lang="es-GT" sz="2800" dirty="0" smtClean="0">
              <a:solidFill>
                <a:schemeClr val="tx1"/>
              </a:solidFill>
            </a:endParaRPr>
          </a:p>
          <a:p>
            <a:pPr marL="0" indent="0">
              <a:buClr>
                <a:schemeClr val="tx1"/>
              </a:buClr>
              <a:buNone/>
            </a:pPr>
            <a:endParaRPr lang="es-GT" sz="3200" dirty="0" smtClean="0"/>
          </a:p>
          <a:p>
            <a:pPr marL="0" indent="0">
              <a:buClr>
                <a:schemeClr val="tx1"/>
              </a:buClr>
              <a:buNone/>
            </a:pPr>
            <a:endParaRPr lang="es-GT" sz="3200" dirty="0"/>
          </a:p>
        </p:txBody>
      </p:sp>
      <p:pic>
        <p:nvPicPr>
          <p:cNvPr id="2" name="Imagen 1"/>
          <p:cNvPicPr>
            <a:picLocks noChangeAspect="1"/>
          </p:cNvPicPr>
          <p:nvPr/>
        </p:nvPicPr>
        <p:blipFill>
          <a:blip r:embed="rId3"/>
          <a:stretch>
            <a:fillRect/>
          </a:stretch>
        </p:blipFill>
        <p:spPr>
          <a:xfrm>
            <a:off x="-104576" y="4873485"/>
            <a:ext cx="4036950" cy="2940876"/>
          </a:xfrm>
          <a:prstGeom prst="rect">
            <a:avLst/>
          </a:prstGeom>
          <a:ln>
            <a:noFill/>
          </a:ln>
        </p:spPr>
      </p:pic>
      <p:pic>
        <p:nvPicPr>
          <p:cNvPr id="3" name="Imagen 2"/>
          <p:cNvPicPr>
            <a:picLocks noChangeAspect="1"/>
          </p:cNvPicPr>
          <p:nvPr/>
        </p:nvPicPr>
        <p:blipFill>
          <a:blip r:embed="rId4"/>
          <a:stretch>
            <a:fillRect/>
          </a:stretch>
        </p:blipFill>
        <p:spPr>
          <a:xfrm>
            <a:off x="3735224" y="4873484"/>
            <a:ext cx="3361000" cy="2940876"/>
          </a:xfrm>
          <a:prstGeom prst="rect">
            <a:avLst/>
          </a:prstGeom>
        </p:spPr>
      </p:pic>
      <p:pic>
        <p:nvPicPr>
          <p:cNvPr id="4" name="Imagen 3"/>
          <p:cNvPicPr>
            <a:picLocks noChangeAspect="1"/>
          </p:cNvPicPr>
          <p:nvPr/>
        </p:nvPicPr>
        <p:blipFill>
          <a:blip r:embed="rId5"/>
          <a:stretch>
            <a:fillRect/>
          </a:stretch>
        </p:blipFill>
        <p:spPr>
          <a:xfrm>
            <a:off x="6864008" y="4873483"/>
            <a:ext cx="3463536" cy="2940877"/>
          </a:xfrm>
          <a:prstGeom prst="rect">
            <a:avLst/>
          </a:prstGeom>
        </p:spPr>
      </p:pic>
      <p:sp>
        <p:nvSpPr>
          <p:cNvPr id="7" name="Title 1"/>
          <p:cNvSpPr txBox="1">
            <a:spLocks/>
          </p:cNvSpPr>
          <p:nvPr/>
        </p:nvSpPr>
        <p:spPr>
          <a:xfrm>
            <a:off x="0" y="175396"/>
            <a:ext cx="10160000" cy="811051"/>
          </a:xfrm>
          <a:prstGeom prst="rect">
            <a:avLst/>
          </a:prstGeom>
        </p:spPr>
        <p:txBody>
          <a:bodyPr/>
          <a:lstStyle>
            <a:lvl1pPr algn="l" rtl="0" fontAlgn="base">
              <a:spcBef>
                <a:spcPct val="0"/>
              </a:spcBef>
              <a:spcAft>
                <a:spcPct val="0"/>
              </a:spcAft>
              <a:defRPr sz="3000" kern="1200">
                <a:solidFill>
                  <a:srgbClr val="006428"/>
                </a:solidFill>
                <a:latin typeface="+mj-lt"/>
                <a:ea typeface="+mj-ea"/>
                <a:cs typeface="+mj-cs"/>
                <a:sym typeface="Gill Sans MT" panose="020B0502020104020203" pitchFamily="34" charset="0"/>
              </a:defRPr>
            </a:lvl1pPr>
            <a:lvl2pPr algn="l" rtl="0" fontAlgn="base">
              <a:spcBef>
                <a:spcPct val="0"/>
              </a:spcBef>
              <a:spcAft>
                <a:spcPct val="0"/>
              </a:spcAft>
              <a:defRPr sz="3000">
                <a:solidFill>
                  <a:srgbClr val="006428"/>
                </a:solidFill>
                <a:latin typeface="Gill Sans MT" panose="020B0502020104020203" pitchFamily="34" charset="0"/>
                <a:ea typeface="ヒラギノ角ゴ ProN W3" charset="0"/>
                <a:cs typeface="ヒラギノ角ゴ ProN W3" charset="0"/>
                <a:sym typeface="Gill Sans MT" panose="020B0502020104020203" pitchFamily="34" charset="0"/>
              </a:defRPr>
            </a:lvl2pPr>
            <a:lvl3pPr algn="l" rtl="0" fontAlgn="base">
              <a:spcBef>
                <a:spcPct val="0"/>
              </a:spcBef>
              <a:spcAft>
                <a:spcPct val="0"/>
              </a:spcAft>
              <a:defRPr sz="3000">
                <a:solidFill>
                  <a:srgbClr val="006428"/>
                </a:solidFill>
                <a:latin typeface="Gill Sans MT" panose="020B0502020104020203" pitchFamily="34" charset="0"/>
                <a:ea typeface="ヒラギノ角ゴ ProN W3" charset="0"/>
                <a:cs typeface="ヒラギノ角ゴ ProN W3" charset="0"/>
                <a:sym typeface="Gill Sans MT" panose="020B0502020104020203" pitchFamily="34" charset="0"/>
              </a:defRPr>
            </a:lvl3pPr>
            <a:lvl4pPr algn="l" rtl="0" fontAlgn="base">
              <a:spcBef>
                <a:spcPct val="0"/>
              </a:spcBef>
              <a:spcAft>
                <a:spcPct val="0"/>
              </a:spcAft>
              <a:defRPr sz="3000">
                <a:solidFill>
                  <a:srgbClr val="006428"/>
                </a:solidFill>
                <a:latin typeface="Gill Sans MT" panose="020B0502020104020203" pitchFamily="34" charset="0"/>
                <a:ea typeface="ヒラギノ角ゴ ProN W3" charset="0"/>
                <a:cs typeface="ヒラギノ角ゴ ProN W3" charset="0"/>
                <a:sym typeface="Gill Sans MT" panose="020B0502020104020203" pitchFamily="34" charset="0"/>
              </a:defRPr>
            </a:lvl4pPr>
            <a:lvl5pPr algn="l" rtl="0" fontAlgn="base">
              <a:spcBef>
                <a:spcPct val="0"/>
              </a:spcBef>
              <a:spcAft>
                <a:spcPct val="0"/>
              </a:spcAft>
              <a:defRPr sz="3000">
                <a:solidFill>
                  <a:srgbClr val="006428"/>
                </a:solidFill>
                <a:latin typeface="Gill Sans MT" panose="020B0502020104020203" pitchFamily="34" charset="0"/>
                <a:ea typeface="ヒラギノ角ゴ ProN W3" charset="0"/>
                <a:cs typeface="ヒラギノ角ゴ ProN W3" charset="0"/>
                <a:sym typeface="Gill Sans MT" panose="020B0502020104020203" pitchFamily="34" charset="0"/>
              </a:defRPr>
            </a:lvl5pPr>
            <a:lvl6pPr marL="457200" algn="l" rtl="0" fontAlgn="base">
              <a:spcBef>
                <a:spcPct val="0"/>
              </a:spcBef>
              <a:spcAft>
                <a:spcPct val="0"/>
              </a:spcAft>
              <a:defRPr sz="3000">
                <a:solidFill>
                  <a:srgbClr val="006428"/>
                </a:solidFill>
                <a:latin typeface="Gill Sans MT" panose="020B0502020104020203" pitchFamily="34" charset="0"/>
                <a:ea typeface="ヒラギノ角ゴ ProN W3" charset="0"/>
                <a:cs typeface="ヒラギノ角ゴ ProN W3" charset="0"/>
                <a:sym typeface="Gill Sans MT" panose="020B0502020104020203" pitchFamily="34" charset="0"/>
              </a:defRPr>
            </a:lvl6pPr>
            <a:lvl7pPr marL="914400" algn="l" rtl="0" fontAlgn="base">
              <a:spcBef>
                <a:spcPct val="0"/>
              </a:spcBef>
              <a:spcAft>
                <a:spcPct val="0"/>
              </a:spcAft>
              <a:defRPr sz="3000">
                <a:solidFill>
                  <a:srgbClr val="006428"/>
                </a:solidFill>
                <a:latin typeface="Gill Sans MT" panose="020B0502020104020203" pitchFamily="34" charset="0"/>
                <a:ea typeface="ヒラギノ角ゴ ProN W3" charset="0"/>
                <a:cs typeface="ヒラギノ角ゴ ProN W3" charset="0"/>
                <a:sym typeface="Gill Sans MT" panose="020B0502020104020203" pitchFamily="34" charset="0"/>
              </a:defRPr>
            </a:lvl7pPr>
            <a:lvl8pPr marL="1371600" algn="l" rtl="0" fontAlgn="base">
              <a:spcBef>
                <a:spcPct val="0"/>
              </a:spcBef>
              <a:spcAft>
                <a:spcPct val="0"/>
              </a:spcAft>
              <a:defRPr sz="3000">
                <a:solidFill>
                  <a:srgbClr val="006428"/>
                </a:solidFill>
                <a:latin typeface="Gill Sans MT" panose="020B0502020104020203" pitchFamily="34" charset="0"/>
                <a:ea typeface="ヒラギノ角ゴ ProN W3" charset="0"/>
                <a:cs typeface="ヒラギノ角ゴ ProN W3" charset="0"/>
                <a:sym typeface="Gill Sans MT" panose="020B0502020104020203" pitchFamily="34" charset="0"/>
              </a:defRPr>
            </a:lvl8pPr>
            <a:lvl9pPr marL="1828800" algn="l" rtl="0" fontAlgn="base">
              <a:spcBef>
                <a:spcPct val="0"/>
              </a:spcBef>
              <a:spcAft>
                <a:spcPct val="0"/>
              </a:spcAft>
              <a:defRPr sz="3000">
                <a:solidFill>
                  <a:srgbClr val="006428"/>
                </a:solidFill>
                <a:latin typeface="Gill Sans MT" panose="020B0502020104020203" pitchFamily="34" charset="0"/>
                <a:ea typeface="ヒラギノ角ゴ ProN W3" charset="0"/>
                <a:cs typeface="ヒラギノ角ゴ ProN W3" charset="0"/>
                <a:sym typeface="Gill Sans MT" panose="020B0502020104020203" pitchFamily="34" charset="0"/>
              </a:defRPr>
            </a:lvl9pPr>
          </a:lstStyle>
          <a:p>
            <a:pPr algn="ctr"/>
            <a:r>
              <a:rPr lang="es-GT" sz="2600" b="1" dirty="0" smtClean="0">
                <a:solidFill>
                  <a:schemeClr val="tx1"/>
                </a:solidFill>
                <a:latin typeface="Arial" panose="020B0604020202020204" pitchFamily="34" charset="0"/>
                <a:cs typeface="Arial" panose="020B0604020202020204" pitchFamily="34" charset="0"/>
              </a:rPr>
              <a:t>Promoviendo cadenas de valor forestales legales y sostenibles </a:t>
            </a:r>
            <a:endParaRPr lang="es-GT" sz="2600" b="1" dirty="0">
              <a:solidFill>
                <a:srgbClr val="0066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2564458"/>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8265" y="2068754"/>
            <a:ext cx="3419476" cy="3419476"/>
          </a:xfrm>
          <a:prstGeom prst="rect">
            <a:avLst/>
          </a:prstGeom>
          <a:noFill/>
          <a:ln>
            <a:noFill/>
          </a:ln>
          <a:effectLst>
            <a:outerShdw blurRad="254000" dist="25399" dir="3060034" algn="ctr" rotWithShape="0">
              <a:srgbClr val="141313">
                <a:alpha val="5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 name="Rectangle 3"/>
          <p:cNvSpPr>
            <a:spLocks/>
          </p:cNvSpPr>
          <p:nvPr/>
        </p:nvSpPr>
        <p:spPr bwMode="auto">
          <a:xfrm>
            <a:off x="4465279" y="2493387"/>
            <a:ext cx="378307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sz="4000" b="1" dirty="0" err="1" smtClean="0">
                <a:solidFill>
                  <a:srgbClr val="2B4714"/>
                </a:solidFill>
                <a:latin typeface="+mn-lt"/>
                <a:ea typeface="Gill Sans" charset="0"/>
                <a:cs typeface="Gill Sans" charset="0"/>
              </a:rPr>
              <a:t>Componente</a:t>
            </a:r>
            <a:r>
              <a:rPr lang="en-US" sz="4000" b="1" dirty="0" smtClean="0">
                <a:solidFill>
                  <a:srgbClr val="2B4714"/>
                </a:solidFill>
                <a:latin typeface="+mn-lt"/>
                <a:ea typeface="Gill Sans" charset="0"/>
                <a:cs typeface="Gill Sans" charset="0"/>
              </a:rPr>
              <a:t> </a:t>
            </a:r>
            <a:r>
              <a:rPr lang="en-US" sz="4000" b="1" dirty="0" smtClean="0">
                <a:solidFill>
                  <a:srgbClr val="006600"/>
                </a:solidFill>
                <a:latin typeface="+mn-lt"/>
                <a:ea typeface="Gill Sans" charset="0"/>
                <a:cs typeface="Gill Sans" charset="0"/>
              </a:rPr>
              <a:t>2</a:t>
            </a:r>
            <a:endParaRPr lang="en-US" sz="4000" b="1" dirty="0">
              <a:solidFill>
                <a:srgbClr val="006600"/>
              </a:solidFill>
              <a:latin typeface="+mn-lt"/>
              <a:ea typeface="Gill Sans" charset="0"/>
              <a:cs typeface="Gill Sans" charset="0"/>
            </a:endParaRPr>
          </a:p>
        </p:txBody>
      </p:sp>
      <p:sp>
        <p:nvSpPr>
          <p:cNvPr id="8" name="Rectangle 2"/>
          <p:cNvSpPr>
            <a:spLocks/>
          </p:cNvSpPr>
          <p:nvPr/>
        </p:nvSpPr>
        <p:spPr bwMode="auto">
          <a:xfrm>
            <a:off x="4499063" y="3187949"/>
            <a:ext cx="5472986" cy="1425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sz="3087" b="1" dirty="0" err="1">
                <a:solidFill>
                  <a:srgbClr val="2B4714"/>
                </a:solidFill>
                <a:latin typeface="+mn-lt"/>
                <a:ea typeface="Gill Sans" charset="0"/>
                <a:cs typeface="Gill Sans" charset="0"/>
              </a:rPr>
              <a:t>Reducimos</a:t>
            </a:r>
            <a:r>
              <a:rPr lang="en-US" sz="3087" b="1" dirty="0">
                <a:solidFill>
                  <a:srgbClr val="2B4714"/>
                </a:solidFill>
                <a:latin typeface="+mn-lt"/>
                <a:ea typeface="Gill Sans" charset="0"/>
                <a:cs typeface="Gill Sans" charset="0"/>
              </a:rPr>
              <a:t> la </a:t>
            </a:r>
            <a:r>
              <a:rPr lang="en-US" sz="3087" b="1" dirty="0" err="1">
                <a:solidFill>
                  <a:srgbClr val="2B4714"/>
                </a:solidFill>
                <a:latin typeface="+mn-lt"/>
                <a:ea typeface="Gill Sans" charset="0"/>
                <a:cs typeface="Gill Sans" charset="0"/>
              </a:rPr>
              <a:t>deforestación</a:t>
            </a:r>
            <a:r>
              <a:rPr lang="en-US" sz="3087" b="1" dirty="0">
                <a:solidFill>
                  <a:srgbClr val="2B4714"/>
                </a:solidFill>
                <a:latin typeface="+mn-lt"/>
                <a:ea typeface="Gill Sans" charset="0"/>
                <a:cs typeface="Gill Sans" charset="0"/>
              </a:rPr>
              <a:t> a </a:t>
            </a:r>
            <a:r>
              <a:rPr lang="en-US" sz="3087" b="1" dirty="0" err="1">
                <a:solidFill>
                  <a:srgbClr val="2B4714"/>
                </a:solidFill>
                <a:latin typeface="+mn-lt"/>
                <a:ea typeface="Gill Sans" charset="0"/>
                <a:cs typeface="Gill Sans" charset="0"/>
              </a:rPr>
              <a:t>través</a:t>
            </a:r>
            <a:r>
              <a:rPr lang="en-US" sz="3087" b="1" dirty="0">
                <a:solidFill>
                  <a:srgbClr val="2B4714"/>
                </a:solidFill>
                <a:latin typeface="+mn-lt"/>
                <a:ea typeface="Gill Sans" charset="0"/>
                <a:cs typeface="Gill Sans" charset="0"/>
              </a:rPr>
              <a:t> de REDD+ (</a:t>
            </a:r>
            <a:r>
              <a:rPr lang="en-US" sz="3087" b="1" dirty="0" err="1">
                <a:solidFill>
                  <a:srgbClr val="2B4714"/>
                </a:solidFill>
                <a:latin typeface="+mn-lt"/>
                <a:ea typeface="Gill Sans" charset="0"/>
                <a:cs typeface="Gill Sans" charset="0"/>
              </a:rPr>
              <a:t>mercados</a:t>
            </a:r>
            <a:r>
              <a:rPr lang="en-US" sz="3087" b="1" dirty="0">
                <a:solidFill>
                  <a:srgbClr val="2B4714"/>
                </a:solidFill>
                <a:latin typeface="+mn-lt"/>
                <a:ea typeface="Gill Sans" charset="0"/>
                <a:cs typeface="Gill Sans" charset="0"/>
              </a:rPr>
              <a:t> de </a:t>
            </a:r>
            <a:r>
              <a:rPr lang="en-US" sz="3087" b="1" dirty="0" err="1">
                <a:solidFill>
                  <a:srgbClr val="2B4714"/>
                </a:solidFill>
                <a:latin typeface="+mn-lt"/>
                <a:ea typeface="Gill Sans" charset="0"/>
                <a:cs typeface="Gill Sans" charset="0"/>
              </a:rPr>
              <a:t>carbono</a:t>
            </a:r>
            <a:r>
              <a:rPr lang="en-US" sz="3087" b="1" dirty="0">
                <a:solidFill>
                  <a:srgbClr val="2B4714"/>
                </a:solidFill>
                <a:latin typeface="+mn-lt"/>
                <a:ea typeface="Gill Sans" charset="0"/>
                <a:cs typeface="Gill Sans" charset="0"/>
              </a:rPr>
              <a:t> </a:t>
            </a:r>
            <a:r>
              <a:rPr lang="en-US" sz="3087" b="1" dirty="0" err="1">
                <a:solidFill>
                  <a:srgbClr val="2B4714"/>
                </a:solidFill>
                <a:latin typeface="+mn-lt"/>
                <a:ea typeface="Gill Sans" charset="0"/>
                <a:cs typeface="Gill Sans" charset="0"/>
              </a:rPr>
              <a:t>forestal</a:t>
            </a:r>
            <a:r>
              <a:rPr lang="en-US" sz="3087" b="1" dirty="0" smtClean="0">
                <a:solidFill>
                  <a:srgbClr val="2B4714"/>
                </a:solidFill>
                <a:latin typeface="+mn-lt"/>
                <a:ea typeface="Gill Sans" charset="0"/>
                <a:cs typeface="Gill Sans" charset="0"/>
              </a:rPr>
              <a:t>)</a:t>
            </a:r>
            <a:endParaRPr lang="en-US" sz="3087" b="1" dirty="0">
              <a:solidFill>
                <a:srgbClr val="2B4714"/>
              </a:solidFill>
              <a:latin typeface="+mn-lt"/>
              <a:ea typeface="Gill Sans" charset="0"/>
              <a:cs typeface="Gill Sans" charset="0"/>
            </a:endParaRPr>
          </a:p>
        </p:txBody>
      </p:sp>
      <p:pic>
        <p:nvPicPr>
          <p:cNvPr id="2" name="Imagen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67815" y="6402288"/>
            <a:ext cx="1203657" cy="986604"/>
          </a:xfrm>
          <a:prstGeom prst="rect">
            <a:avLst/>
          </a:prstGeom>
        </p:spPr>
      </p:pic>
      <p:pic>
        <p:nvPicPr>
          <p:cNvPr id="3" name="Imagen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19566" y="6402288"/>
            <a:ext cx="1079497" cy="993446"/>
          </a:xfrm>
          <a:prstGeom prst="rect">
            <a:avLst/>
          </a:prstGeom>
        </p:spPr>
      </p:pic>
      <p:pic>
        <p:nvPicPr>
          <p:cNvPr id="5" name="Imagen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3240" y="527087"/>
            <a:ext cx="2256849" cy="944524"/>
          </a:xfrm>
          <a:prstGeom prst="rect">
            <a:avLst/>
          </a:prstGeom>
        </p:spPr>
      </p:pic>
      <p:pic>
        <p:nvPicPr>
          <p:cNvPr id="9" name="Imagen 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63240" y="6402288"/>
            <a:ext cx="1016404" cy="1055335"/>
          </a:xfrm>
          <a:prstGeom prst="rect">
            <a:avLst/>
          </a:prstGeom>
        </p:spPr>
      </p:pic>
      <p:pic>
        <p:nvPicPr>
          <p:cNvPr id="13" name="Imagen 1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75770" y="6402288"/>
            <a:ext cx="1384466" cy="1055335"/>
          </a:xfrm>
          <a:prstGeom prst="rect">
            <a:avLst/>
          </a:prstGeom>
        </p:spPr>
      </p:pic>
      <p:pic>
        <p:nvPicPr>
          <p:cNvPr id="14" name="Imagen 1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44520" y="6391702"/>
            <a:ext cx="1227702" cy="997190"/>
          </a:xfrm>
          <a:prstGeom prst="rect">
            <a:avLst/>
          </a:prstGeom>
        </p:spPr>
      </p:pic>
      <p:pic>
        <p:nvPicPr>
          <p:cNvPr id="15" name="Imagen 1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416929" y="6402288"/>
            <a:ext cx="2639577" cy="986604"/>
          </a:xfrm>
          <a:prstGeom prst="rect">
            <a:avLst/>
          </a:prstGeom>
          <a:solidFill>
            <a:schemeClr val="bg1"/>
          </a:solidFill>
        </p:spPr>
      </p:pic>
    </p:spTree>
    <p:extLst>
      <p:ext uri="{BB962C8B-B14F-4D97-AF65-F5344CB8AC3E}">
        <p14:creationId xmlns:p14="http://schemas.microsoft.com/office/powerpoint/2010/main" val="73740854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3755" t="3077" r="4083" b="3370"/>
          <a:stretch/>
        </p:blipFill>
        <p:spPr bwMode="auto">
          <a:xfrm>
            <a:off x="183457" y="209600"/>
            <a:ext cx="5328592" cy="7128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748277" y="2367493"/>
            <a:ext cx="4520848" cy="2123658"/>
          </a:xfrm>
          <a:prstGeom prst="rect">
            <a:avLst/>
          </a:prstGeom>
          <a:noFill/>
        </p:spPr>
        <p:txBody>
          <a:bodyPr>
            <a:spAutoFit/>
          </a:bodyPr>
          <a:lstStyle/>
          <a:p>
            <a:pPr algn="l">
              <a:spcBef>
                <a:spcPts val="1333"/>
              </a:spcBef>
              <a:defRPr/>
            </a:pPr>
            <a:r>
              <a:rPr lang="es-ES" sz="3300" b="1" dirty="0" smtClean="0">
                <a:solidFill>
                  <a:srgbClr val="2B4714"/>
                </a:solidFill>
                <a:latin typeface="+mn-lt"/>
                <a:ea typeface="Gill Sans" charset="0"/>
                <a:cs typeface="Gill Sans" charset="0"/>
              </a:rPr>
              <a:t>5 </a:t>
            </a:r>
            <a:r>
              <a:rPr lang="es-ES" sz="3300" b="1" dirty="0" smtClean="0">
                <a:solidFill>
                  <a:srgbClr val="2B4714"/>
                </a:solidFill>
                <a:latin typeface="+mn-lt"/>
                <a:ea typeface="Gill Sans" charset="0"/>
                <a:cs typeface="Gill Sans" charset="0"/>
                <a:sym typeface="Gill Sans MT" panose="020B0502020104020203" pitchFamily="34" charset="0"/>
              </a:rPr>
              <a:t>proyectos REDD+ sumando                   1.4 millones hectáreas </a:t>
            </a:r>
            <a:endParaRPr lang="es-ES" sz="3300" b="1" dirty="0">
              <a:solidFill>
                <a:srgbClr val="2B4714"/>
              </a:solidFill>
              <a:latin typeface="+mn-lt"/>
              <a:ea typeface="Gill Sans" charset="0"/>
              <a:cs typeface="Gill Sans" charset="0"/>
              <a:sym typeface="Gill Sans MT" panose="020B0502020104020203" pitchFamily="34" charset="0"/>
            </a:endParaRPr>
          </a:p>
        </p:txBody>
      </p:sp>
      <p:sp>
        <p:nvSpPr>
          <p:cNvPr id="7" name="Oval 6"/>
          <p:cNvSpPr/>
          <p:nvPr/>
        </p:nvSpPr>
        <p:spPr>
          <a:xfrm>
            <a:off x="2773910" y="1125211"/>
            <a:ext cx="1462263" cy="7302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667"/>
          </a:p>
        </p:txBody>
      </p:sp>
      <p:sp>
        <p:nvSpPr>
          <p:cNvPr id="8" name="Oval 7"/>
          <p:cNvSpPr/>
          <p:nvPr/>
        </p:nvSpPr>
        <p:spPr>
          <a:xfrm>
            <a:off x="1260949" y="1477258"/>
            <a:ext cx="846667" cy="1016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667"/>
          </a:p>
        </p:txBody>
      </p:sp>
      <p:sp>
        <p:nvSpPr>
          <p:cNvPr id="9" name="Oval 8"/>
          <p:cNvSpPr/>
          <p:nvPr/>
        </p:nvSpPr>
        <p:spPr>
          <a:xfrm>
            <a:off x="1874898" y="3505276"/>
            <a:ext cx="1016000" cy="4286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667"/>
          </a:p>
        </p:txBody>
      </p:sp>
      <p:sp>
        <p:nvSpPr>
          <p:cNvPr id="11" name="Oval 8"/>
          <p:cNvSpPr/>
          <p:nvPr/>
        </p:nvSpPr>
        <p:spPr>
          <a:xfrm rot="20372403">
            <a:off x="2760629" y="4510015"/>
            <a:ext cx="1883293" cy="6665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667"/>
          </a:p>
        </p:txBody>
      </p:sp>
      <p:sp>
        <p:nvSpPr>
          <p:cNvPr id="12" name="Oval 8"/>
          <p:cNvSpPr/>
          <p:nvPr/>
        </p:nvSpPr>
        <p:spPr>
          <a:xfrm>
            <a:off x="4150565" y="3505276"/>
            <a:ext cx="1065089" cy="7052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667"/>
          </a:p>
        </p:txBody>
      </p:sp>
    </p:spTree>
    <p:extLst>
      <p:ext uri="{BB962C8B-B14F-4D97-AF65-F5344CB8AC3E}">
        <p14:creationId xmlns:p14="http://schemas.microsoft.com/office/powerpoint/2010/main" val="199746395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5464" y="7288"/>
            <a:ext cx="9434513" cy="936584"/>
          </a:xfrm>
        </p:spPr>
        <p:txBody>
          <a:bodyPr/>
          <a:lstStyle/>
          <a:p>
            <a:pPr algn="ctr">
              <a:defRPr/>
            </a:pPr>
            <a:r>
              <a:rPr lang="es-CO" sz="4000" dirty="0" smtClean="0">
                <a:latin typeface="Arial" panose="020B0604020202020204" pitchFamily="34" charset="0"/>
                <a:cs typeface="Arial" panose="020B0604020202020204" pitchFamily="34" charset="0"/>
              </a:rPr>
              <a:t>Año 2010</a:t>
            </a:r>
            <a:endParaRPr lang="es-CO" sz="4000" dirty="0">
              <a:latin typeface="Arial" panose="020B0604020202020204" pitchFamily="34" charset="0"/>
              <a:cs typeface="Arial" panose="020B0604020202020204" pitchFamily="34" charset="0"/>
            </a:endParaRPr>
          </a:p>
        </p:txBody>
      </p:sp>
      <p:pic>
        <p:nvPicPr>
          <p:cNvPr id="64516" name="6 Marcador de contenido"/>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0" y="964473"/>
            <a:ext cx="10159999" cy="6661951"/>
          </a:xfrm>
        </p:spPr>
      </p:pic>
      <p:pic>
        <p:nvPicPr>
          <p:cNvPr id="64517" name="7 Imagen"/>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080251" y="1778000"/>
            <a:ext cx="2571750" cy="1576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5223708"/>
      </p:ext>
    </p:extLst>
  </p:cSld>
  <p:clrMapOvr>
    <a:masterClrMapping/>
  </p:clrMapOvr>
  <p:transition advTm="1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5 CuadroTexto"/>
          <p:cNvSpPr txBox="1">
            <a:spLocks noChangeArrowheads="1"/>
          </p:cNvSpPr>
          <p:nvPr/>
        </p:nvSpPr>
        <p:spPr bwMode="auto">
          <a:xfrm>
            <a:off x="3567832" y="137592"/>
            <a:ext cx="271991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s-CO" sz="4000" dirty="0" smtClean="0">
                <a:solidFill>
                  <a:srgbClr val="000000"/>
                </a:solidFill>
              </a:rPr>
              <a:t>Año 2012 </a:t>
            </a:r>
            <a:endParaRPr lang="es-CO" sz="4000" dirty="0">
              <a:solidFill>
                <a:srgbClr val="000000"/>
              </a:solidFill>
            </a:endParaRPr>
          </a:p>
        </p:txBody>
      </p:sp>
      <p:pic>
        <p:nvPicPr>
          <p:cNvPr id="65539" name="4 Marcador de contenido"/>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0" y="958049"/>
            <a:ext cx="10159999" cy="6661951"/>
          </a:xfrm>
        </p:spPr>
      </p:pic>
      <p:pic>
        <p:nvPicPr>
          <p:cNvPr id="65540" name="7 Imagen"/>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080251" y="1778000"/>
            <a:ext cx="2571750" cy="1576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6409058"/>
      </p:ext>
    </p:extLst>
  </p:cSld>
  <p:clrMapOvr>
    <a:masterClrMapping/>
  </p:clrMapOvr>
  <p:transition advClick="0" advTm="10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5 CuadroTexto"/>
          <p:cNvSpPr txBox="1">
            <a:spLocks noChangeArrowheads="1"/>
          </p:cNvSpPr>
          <p:nvPr/>
        </p:nvSpPr>
        <p:spPr bwMode="auto">
          <a:xfrm>
            <a:off x="3639840" y="65584"/>
            <a:ext cx="271991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s-CO" sz="4000" dirty="0" smtClean="0">
                <a:solidFill>
                  <a:srgbClr val="000000"/>
                </a:solidFill>
              </a:rPr>
              <a:t>Año 2015</a:t>
            </a:r>
            <a:endParaRPr lang="es-CO" sz="4000" dirty="0">
              <a:solidFill>
                <a:srgbClr val="000000"/>
              </a:solidFill>
            </a:endParaRPr>
          </a:p>
        </p:txBody>
      </p:sp>
      <p:pic>
        <p:nvPicPr>
          <p:cNvPr id="66563" name="4 Marcador de contenido"/>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 y="964472"/>
            <a:ext cx="10160000" cy="6661952"/>
          </a:xfrm>
        </p:spPr>
      </p:pic>
      <p:pic>
        <p:nvPicPr>
          <p:cNvPr id="66564" name="7 Imagen"/>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080251" y="1778000"/>
            <a:ext cx="2571750" cy="1576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9465640"/>
      </p:ext>
    </p:extLst>
  </p:cSld>
  <p:clrMapOvr>
    <a:masterClrMapping/>
  </p:clrMapOvr>
  <p:transition advClick="0" advTm="1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5 CuadroTexto"/>
          <p:cNvSpPr txBox="1">
            <a:spLocks noChangeArrowheads="1"/>
          </p:cNvSpPr>
          <p:nvPr/>
        </p:nvSpPr>
        <p:spPr bwMode="auto">
          <a:xfrm>
            <a:off x="3639840" y="0"/>
            <a:ext cx="271991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s-CO" sz="4000" dirty="0" smtClean="0">
                <a:solidFill>
                  <a:srgbClr val="000000"/>
                </a:solidFill>
              </a:rPr>
              <a:t>Año 2020</a:t>
            </a:r>
            <a:endParaRPr lang="es-CO" sz="4000" dirty="0">
              <a:solidFill>
                <a:srgbClr val="000000"/>
              </a:solidFill>
            </a:endParaRPr>
          </a:p>
        </p:txBody>
      </p:sp>
      <p:pic>
        <p:nvPicPr>
          <p:cNvPr id="67587" name="4 Marcador de contenido"/>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0" y="964473"/>
            <a:ext cx="10160000" cy="6661951"/>
          </a:xfrm>
        </p:spPr>
      </p:pic>
      <p:pic>
        <p:nvPicPr>
          <p:cNvPr id="67588" name="7 Imagen"/>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080251" y="1778000"/>
            <a:ext cx="2571750" cy="1576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3362532"/>
      </p:ext>
    </p:extLst>
  </p:cSld>
  <p:clrMapOvr>
    <a:masterClrMapping/>
  </p:clrMapOvr>
  <p:transition advClick="0" advTm="1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5 CuadroTexto"/>
          <p:cNvSpPr txBox="1">
            <a:spLocks noChangeArrowheads="1"/>
          </p:cNvSpPr>
          <p:nvPr/>
        </p:nvSpPr>
        <p:spPr bwMode="auto">
          <a:xfrm>
            <a:off x="3495824" y="137592"/>
            <a:ext cx="271991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s-CO" sz="4000" dirty="0" smtClean="0">
                <a:solidFill>
                  <a:srgbClr val="000000"/>
                </a:solidFill>
              </a:rPr>
              <a:t>Año 2025</a:t>
            </a:r>
            <a:endParaRPr lang="es-CO" sz="4000" dirty="0">
              <a:solidFill>
                <a:srgbClr val="000000"/>
              </a:solidFill>
            </a:endParaRPr>
          </a:p>
        </p:txBody>
      </p:sp>
      <p:pic>
        <p:nvPicPr>
          <p:cNvPr id="68611" name="4 Marcador de contenido"/>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280" y="963990"/>
            <a:ext cx="10121840" cy="6636930"/>
          </a:xfrm>
        </p:spPr>
      </p:pic>
      <p:pic>
        <p:nvPicPr>
          <p:cNvPr id="68612" name="7 Imagen"/>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080251" y="1778000"/>
            <a:ext cx="2571750" cy="1576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8641327"/>
      </p:ext>
    </p:extLst>
  </p:cSld>
  <p:clrMapOvr>
    <a:masterClrMapping/>
  </p:clrMapOvr>
  <p:transition advClick="0" advTm="1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5 CuadroTexto"/>
          <p:cNvSpPr txBox="1">
            <a:spLocks noChangeArrowheads="1"/>
          </p:cNvSpPr>
          <p:nvPr/>
        </p:nvSpPr>
        <p:spPr bwMode="auto">
          <a:xfrm>
            <a:off x="3671635" y="53275"/>
            <a:ext cx="271991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s-CO" sz="4000" dirty="0" smtClean="0">
                <a:solidFill>
                  <a:srgbClr val="000000"/>
                </a:solidFill>
              </a:rPr>
              <a:t>Año 2030</a:t>
            </a:r>
            <a:endParaRPr lang="es-CO" sz="4000" dirty="0">
              <a:solidFill>
                <a:srgbClr val="000000"/>
              </a:solidFill>
            </a:endParaRPr>
          </a:p>
        </p:txBody>
      </p:sp>
      <p:pic>
        <p:nvPicPr>
          <p:cNvPr id="69635" name="4 Marcador de contenido"/>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0" y="973001"/>
            <a:ext cx="10160000" cy="6725431"/>
          </a:xfrm>
        </p:spPr>
      </p:pic>
      <p:sp>
        <p:nvSpPr>
          <p:cNvPr id="10" name="Oval 20"/>
          <p:cNvSpPr/>
          <p:nvPr/>
        </p:nvSpPr>
        <p:spPr>
          <a:xfrm>
            <a:off x="4359920" y="1073696"/>
            <a:ext cx="3053291" cy="1629833"/>
          </a:xfrm>
          <a:prstGeom prst="ellipse">
            <a:avLst/>
          </a:prstGeom>
          <a:noFill/>
          <a:ln w="57150">
            <a:solidFill>
              <a:schemeClr val="bg1"/>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ES" sz="4667">
              <a:solidFill>
                <a:srgbClr val="000000"/>
              </a:solidFill>
            </a:endParaRPr>
          </a:p>
        </p:txBody>
      </p:sp>
    </p:spTree>
    <p:extLst>
      <p:ext uri="{BB962C8B-B14F-4D97-AF65-F5344CB8AC3E}">
        <p14:creationId xmlns:p14="http://schemas.microsoft.com/office/powerpoint/2010/main" val="948667154"/>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480" y="175058"/>
            <a:ext cx="9434513" cy="1872808"/>
          </a:xfrm>
        </p:spPr>
        <p:txBody>
          <a:bodyPr/>
          <a:lstStyle/>
          <a:p>
            <a:r>
              <a:rPr lang="es-GT" sz="2800" dirty="0" smtClean="0">
                <a:solidFill>
                  <a:schemeClr val="tx1"/>
                </a:solidFill>
                <a:latin typeface="Arial" panose="020B0604020202020204" pitchFamily="34" charset="0"/>
                <a:cs typeface="Arial" panose="020B0604020202020204" pitchFamily="34" charset="0"/>
              </a:rPr>
              <a:t>Guatemala: </a:t>
            </a:r>
            <a:br>
              <a:rPr lang="es-GT" sz="2800" dirty="0" smtClean="0">
                <a:solidFill>
                  <a:schemeClr val="tx1"/>
                </a:solidFill>
                <a:latin typeface="Arial" panose="020B0604020202020204" pitchFamily="34" charset="0"/>
                <a:cs typeface="Arial" panose="020B0604020202020204" pitchFamily="34" charset="0"/>
              </a:rPr>
            </a:br>
            <a:r>
              <a:rPr lang="es-GT" sz="2800" dirty="0" smtClean="0">
                <a:solidFill>
                  <a:schemeClr val="tx1"/>
                </a:solidFill>
                <a:latin typeface="Arial" panose="020B0604020202020204" pitchFamily="34" charset="0"/>
                <a:cs typeface="Arial" panose="020B0604020202020204" pitchFamily="34" charset="0"/>
              </a:rPr>
              <a:t>2do lugar en el  </a:t>
            </a:r>
            <a:br>
              <a:rPr lang="es-GT" sz="2800" dirty="0" smtClean="0">
                <a:solidFill>
                  <a:schemeClr val="tx1"/>
                </a:solidFill>
                <a:latin typeface="Arial" panose="020B0604020202020204" pitchFamily="34" charset="0"/>
                <a:cs typeface="Arial" panose="020B0604020202020204" pitchFamily="34" charset="0"/>
              </a:rPr>
            </a:br>
            <a:r>
              <a:rPr lang="es-GT" sz="2800" dirty="0" smtClean="0">
                <a:solidFill>
                  <a:schemeClr val="tx1"/>
                </a:solidFill>
                <a:latin typeface="Arial" panose="020B0604020202020204" pitchFamily="34" charset="0"/>
                <a:cs typeface="Arial" panose="020B0604020202020204" pitchFamily="34" charset="0"/>
              </a:rPr>
              <a:t>Global </a:t>
            </a:r>
            <a:r>
              <a:rPr lang="es-GT" sz="2800" dirty="0" err="1" smtClean="0">
                <a:solidFill>
                  <a:schemeClr val="tx1"/>
                </a:solidFill>
                <a:latin typeface="Arial" panose="020B0604020202020204" pitchFamily="34" charset="0"/>
                <a:cs typeface="Arial" panose="020B0604020202020204" pitchFamily="34" charset="0"/>
              </a:rPr>
              <a:t>Weather</a:t>
            </a:r>
            <a:r>
              <a:rPr lang="es-GT" sz="2800" dirty="0" smtClean="0">
                <a:solidFill>
                  <a:schemeClr val="tx1"/>
                </a:solidFill>
                <a:latin typeface="Arial" panose="020B0604020202020204" pitchFamily="34" charset="0"/>
                <a:cs typeface="Arial" panose="020B0604020202020204" pitchFamily="34" charset="0"/>
              </a:rPr>
              <a:t> </a:t>
            </a:r>
            <a:r>
              <a:rPr lang="es-GT" sz="2800" dirty="0" err="1" smtClean="0">
                <a:solidFill>
                  <a:schemeClr val="tx1"/>
                </a:solidFill>
                <a:latin typeface="Arial" panose="020B0604020202020204" pitchFamily="34" charset="0"/>
                <a:cs typeface="Arial" panose="020B0604020202020204" pitchFamily="34" charset="0"/>
              </a:rPr>
              <a:t>Risk</a:t>
            </a:r>
            <a:r>
              <a:rPr lang="es-GT" sz="2800" dirty="0" smtClean="0">
                <a:solidFill>
                  <a:schemeClr val="tx1"/>
                </a:solidFill>
                <a:latin typeface="Arial" panose="020B0604020202020204" pitchFamily="34" charset="0"/>
                <a:cs typeface="Arial" panose="020B0604020202020204" pitchFamily="34" charset="0"/>
              </a:rPr>
              <a:t> ranking (2012</a:t>
            </a:r>
            <a:r>
              <a:rPr lang="es-GT" sz="2800" dirty="0">
                <a:solidFill>
                  <a:schemeClr val="tx1"/>
                </a:solidFill>
                <a:latin typeface="Arial" panose="020B0604020202020204" pitchFamily="34" charset="0"/>
                <a:cs typeface="Arial" panose="020B0604020202020204" pitchFamily="34" charset="0"/>
              </a:rPr>
              <a:t>)</a:t>
            </a:r>
            <a:br>
              <a:rPr lang="es-GT" sz="2800" dirty="0">
                <a:solidFill>
                  <a:schemeClr val="tx1"/>
                </a:solidFill>
                <a:latin typeface="Arial" panose="020B0604020202020204" pitchFamily="34" charset="0"/>
                <a:cs typeface="Arial" panose="020B0604020202020204" pitchFamily="34" charset="0"/>
              </a:rPr>
            </a:br>
            <a:endParaRPr lang="es-GT" sz="2800" dirty="0">
              <a:solidFill>
                <a:schemeClr val="tx1"/>
              </a:solidFill>
              <a:latin typeface="Arial" panose="020B0604020202020204" pitchFamily="34" charset="0"/>
              <a:cs typeface="Arial" panose="020B0604020202020204" pitchFamily="34" charset="0"/>
            </a:endParaRPr>
          </a:p>
        </p:txBody>
      </p:sp>
      <p:pic>
        <p:nvPicPr>
          <p:cNvPr id="4"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3456" y="2118222"/>
            <a:ext cx="6373078" cy="4570654"/>
          </a:xfrm>
          <a:noFill/>
          <a:ln/>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914" y="800613"/>
            <a:ext cx="3172628" cy="2254856"/>
          </a:xfrm>
          <a:prstGeom prst="rect">
            <a:avLst/>
          </a:prstGeom>
          <a:noFill/>
          <a:ln w="9525">
            <a:solidFill>
              <a:schemeClr val="accent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descr="C:\Users\jcgodoy\Pictures\FOTOS INSIVUMEH\DESLIZAMIENTOS\DSC0203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4782"/>
          <a:stretch/>
        </p:blipFill>
        <p:spPr bwMode="auto">
          <a:xfrm>
            <a:off x="6816548" y="5780411"/>
            <a:ext cx="3159994" cy="1633543"/>
          </a:xfrm>
          <a:prstGeom prst="rect">
            <a:avLst/>
          </a:prstGeom>
          <a:noFill/>
          <a:ln>
            <a:solidFill>
              <a:schemeClr val="accent3"/>
            </a:solidFill>
          </a:ln>
          <a:extLst>
            <a:ext uri="{909E8E84-426E-40DD-AFC4-6F175D3DCCD1}">
              <a14:hiddenFill xmlns:a14="http://schemas.microsoft.com/office/drawing/2010/main">
                <a:solidFill>
                  <a:srgbClr val="FFFFFF"/>
                </a:solidFill>
              </a14:hiddenFill>
            </a:ext>
          </a:extLst>
        </p:spPr>
      </p:pic>
      <p:pic>
        <p:nvPicPr>
          <p:cNvPr id="4100" name="Picture 4" descr="C:\Users\jcgodoy\Documents\Guatemala PROAGRAM\propuestas\CC &amp; Biodiversity  USAID Guatemala\FY13\fotos del altiplano\Todosanchiantla\DSCN661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16550" y="3305944"/>
            <a:ext cx="3159992" cy="2195211"/>
          </a:xfrm>
          <a:prstGeom prst="rect">
            <a:avLst/>
          </a:prstGeom>
          <a:noFill/>
          <a:ln>
            <a:solidFill>
              <a:schemeClr val="accent3"/>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13266"/>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1986" name="Rectangle 12"/>
          <p:cNvSpPr txBox="1">
            <a:spLocks noChangeArrowheads="1"/>
          </p:cNvSpPr>
          <p:nvPr/>
        </p:nvSpPr>
        <p:spPr bwMode="gray">
          <a:xfrm>
            <a:off x="1079500" y="3409598"/>
            <a:ext cx="8160962" cy="961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 typeface="Wingdings" panose="05000000000000000000" pitchFamily="2" charset="2"/>
              <a:buNone/>
            </a:pPr>
            <a:r>
              <a:rPr lang="en-US" altLang="es-GT" sz="4444" dirty="0" smtClean="0">
                <a:solidFill>
                  <a:srgbClr val="000000"/>
                </a:solidFill>
                <a:ea typeface="+mn-ea"/>
                <a:cs typeface="+mn-cs"/>
              </a:rPr>
              <a:t>Proyecto REDD+ </a:t>
            </a:r>
            <a:r>
              <a:rPr lang="en-US" altLang="es-GT" sz="4444" dirty="0" err="1" smtClean="0">
                <a:solidFill>
                  <a:srgbClr val="000000"/>
                </a:solidFill>
                <a:ea typeface="+mn-ea"/>
                <a:cs typeface="+mn-cs"/>
              </a:rPr>
              <a:t>GuateCarbon</a:t>
            </a:r>
            <a:r>
              <a:rPr lang="en-US" altLang="es-GT" sz="4444" dirty="0" smtClean="0">
                <a:solidFill>
                  <a:srgbClr val="000000"/>
                </a:solidFill>
                <a:ea typeface="+mn-ea"/>
                <a:cs typeface="+mn-cs"/>
              </a:rPr>
              <a:t> </a:t>
            </a:r>
            <a:endParaRPr lang="en-US" altLang="es-GT" sz="4444" dirty="0">
              <a:solidFill>
                <a:srgbClr val="000000"/>
              </a:solidFill>
              <a:ea typeface="+mn-ea"/>
              <a:cs typeface="+mn-cs"/>
            </a:endParaRPr>
          </a:p>
        </p:txBody>
      </p:sp>
    </p:spTree>
    <p:extLst>
      <p:ext uri="{BB962C8B-B14F-4D97-AF65-F5344CB8AC3E}">
        <p14:creationId xmlns:p14="http://schemas.microsoft.com/office/powerpoint/2010/main" val="30754282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ítulo 1"/>
          <p:cNvSpPr>
            <a:spLocks noGrp="1"/>
          </p:cNvSpPr>
          <p:nvPr>
            <p:ph type="title"/>
          </p:nvPr>
        </p:nvSpPr>
        <p:spPr>
          <a:xfrm>
            <a:off x="520280" y="0"/>
            <a:ext cx="9144000" cy="785664"/>
          </a:xfrm>
        </p:spPr>
        <p:txBody>
          <a:bodyPr/>
          <a:lstStyle/>
          <a:p>
            <a:pPr algn="l"/>
            <a:r>
              <a:rPr lang="es-GT" altLang="es-GT" sz="3200" dirty="0" smtClean="0"/>
              <a:t>Perfil de </a:t>
            </a:r>
            <a:r>
              <a:rPr lang="es-GT" altLang="es-GT" sz="3200" dirty="0" err="1" smtClean="0"/>
              <a:t>GuateCarbon</a:t>
            </a:r>
            <a:endParaRPr lang="es-GT" altLang="es-GT" sz="3200" dirty="0"/>
          </a:p>
        </p:txBody>
      </p:sp>
      <p:sp>
        <p:nvSpPr>
          <p:cNvPr id="45059" name="Marcador de contenido 2"/>
          <p:cNvSpPr>
            <a:spLocks noGrp="1"/>
          </p:cNvSpPr>
          <p:nvPr>
            <p:ph idx="1"/>
          </p:nvPr>
        </p:nvSpPr>
        <p:spPr>
          <a:xfrm>
            <a:off x="520280" y="1038310"/>
            <a:ext cx="9144000" cy="5435986"/>
          </a:xfrm>
        </p:spPr>
        <p:txBody>
          <a:bodyPr/>
          <a:lstStyle/>
          <a:p>
            <a:pPr marL="507995" indent="-507995">
              <a:buFont typeface="+mj-lt"/>
              <a:buAutoNum type="arabicPeriod"/>
            </a:pPr>
            <a:r>
              <a:rPr lang="es-GT" altLang="es-GT" sz="2222" dirty="0"/>
              <a:t>El mayor proyecto REDD+ en Centroamérica:  713,000 </a:t>
            </a:r>
            <a:r>
              <a:rPr lang="es-GT" altLang="es-GT" sz="2222" dirty="0" smtClean="0"/>
              <a:t>hectáreas</a:t>
            </a:r>
            <a:endParaRPr lang="es-GT" altLang="es-GT" sz="2222" dirty="0"/>
          </a:p>
          <a:p>
            <a:pPr marL="507995" indent="-507995">
              <a:buFont typeface="+mj-lt"/>
              <a:buAutoNum type="arabicPeriod"/>
            </a:pPr>
            <a:endParaRPr lang="es-GT" altLang="es-GT" sz="2222" dirty="0"/>
          </a:p>
          <a:p>
            <a:pPr marL="507995" indent="-507995">
              <a:buFont typeface="+mj-lt"/>
              <a:buAutoNum type="arabicPeriod"/>
            </a:pPr>
            <a:r>
              <a:rPr lang="es-GT" altLang="es-GT" sz="2222" dirty="0"/>
              <a:t>Potencial de reducción: 57 millones </a:t>
            </a:r>
            <a:r>
              <a:rPr lang="es-GT" altLang="es-GT" sz="2222" dirty="0" smtClean="0"/>
              <a:t>Ton </a:t>
            </a:r>
            <a:r>
              <a:rPr lang="es-GT" altLang="es-GT" sz="2222" dirty="0"/>
              <a:t>CO</a:t>
            </a:r>
            <a:r>
              <a:rPr lang="es-GT" altLang="es-GT" sz="2222" baseline="-25000" dirty="0"/>
              <a:t>2</a:t>
            </a:r>
            <a:r>
              <a:rPr lang="es-GT" altLang="es-GT" sz="2222" dirty="0"/>
              <a:t> durante 30 años</a:t>
            </a:r>
          </a:p>
          <a:p>
            <a:pPr marL="507995" indent="-507995">
              <a:buFont typeface="+mj-lt"/>
              <a:buAutoNum type="arabicPeriod"/>
            </a:pPr>
            <a:endParaRPr lang="es-GT" altLang="es-GT" sz="2222" dirty="0"/>
          </a:p>
          <a:p>
            <a:pPr marL="507995" indent="-507995">
              <a:buFont typeface="+mj-lt"/>
              <a:buAutoNum type="arabicPeriod"/>
            </a:pPr>
            <a:r>
              <a:rPr lang="es-GT" altLang="es-GT" sz="2222" dirty="0"/>
              <a:t>Créditos listos para vender:  3.7 millones Ton </a:t>
            </a:r>
            <a:r>
              <a:rPr lang="es-GT" altLang="es-GT" sz="2222" dirty="0" smtClean="0"/>
              <a:t>CO</a:t>
            </a:r>
            <a:r>
              <a:rPr lang="es-GT" altLang="es-GT" sz="2222" baseline="-25000" dirty="0" smtClean="0"/>
              <a:t>2</a:t>
            </a:r>
            <a:r>
              <a:rPr lang="es-GT" altLang="es-GT" sz="2222" dirty="0" smtClean="0"/>
              <a:t>  </a:t>
            </a:r>
            <a:endParaRPr lang="es-GT" altLang="es-GT" sz="2222" dirty="0"/>
          </a:p>
          <a:p>
            <a:pPr marL="507995" indent="-507995">
              <a:buFont typeface="+mj-lt"/>
              <a:buAutoNum type="arabicPeriod"/>
            </a:pPr>
            <a:endParaRPr lang="es-GT" altLang="es-GT" sz="2222" dirty="0"/>
          </a:p>
          <a:p>
            <a:pPr marL="507995" indent="-507995">
              <a:buFont typeface="+mj-lt"/>
              <a:buAutoNum type="arabicPeriod"/>
            </a:pPr>
            <a:r>
              <a:rPr lang="es-GT" altLang="es-GT" sz="2222" dirty="0"/>
              <a:t>Alianza </a:t>
            </a:r>
            <a:r>
              <a:rPr lang="es-GT" altLang="es-GT" sz="2222" dirty="0" smtClean="0"/>
              <a:t>público–privada</a:t>
            </a:r>
            <a:r>
              <a:rPr lang="es-GT" altLang="es-GT" sz="2222" dirty="0"/>
              <a:t>: CONAP + comunidades concesionarias </a:t>
            </a:r>
          </a:p>
          <a:p>
            <a:pPr marL="507995" indent="-507995">
              <a:buFont typeface="+mj-lt"/>
              <a:buAutoNum type="arabicPeriod"/>
            </a:pPr>
            <a:endParaRPr lang="es-GT" altLang="es-GT" sz="2222" dirty="0"/>
          </a:p>
          <a:p>
            <a:pPr marL="507995" indent="-507995">
              <a:buFont typeface="+mj-lt"/>
              <a:buAutoNum type="arabicPeriod"/>
            </a:pPr>
            <a:r>
              <a:rPr lang="es-GT" altLang="es-GT" sz="2222" dirty="0">
                <a:sym typeface="Wingdings" panose="05000000000000000000" pitchFamily="2" charset="2"/>
              </a:rPr>
              <a:t>Beneficiarios: 1,</a:t>
            </a:r>
            <a:r>
              <a:rPr lang="es-GT" altLang="es-GT" sz="2222" dirty="0"/>
              <a:t>000 familias protegiendo tierras públicas ricas en biodiversidad y arqueología Maya + CONAP</a:t>
            </a:r>
          </a:p>
          <a:p>
            <a:pPr marL="507995" indent="-507995">
              <a:buFont typeface="+mj-lt"/>
              <a:buAutoNum type="arabicPeriod"/>
            </a:pPr>
            <a:endParaRPr lang="es-GT" altLang="es-GT" sz="2222" dirty="0"/>
          </a:p>
        </p:txBody>
      </p:sp>
      <p:pic>
        <p:nvPicPr>
          <p:cNvPr id="2" name="Imagen 1"/>
          <p:cNvPicPr>
            <a:picLocks noChangeAspect="1"/>
          </p:cNvPicPr>
          <p:nvPr/>
        </p:nvPicPr>
        <p:blipFill>
          <a:blip r:embed="rId2"/>
          <a:stretch>
            <a:fillRect/>
          </a:stretch>
        </p:blipFill>
        <p:spPr>
          <a:xfrm>
            <a:off x="21795" y="5754216"/>
            <a:ext cx="2543449" cy="1865784"/>
          </a:xfrm>
          <a:prstGeom prst="rect">
            <a:avLst/>
          </a:prstGeom>
        </p:spPr>
      </p:pic>
      <p:pic>
        <p:nvPicPr>
          <p:cNvPr id="5" name="2 Imagen" descr="Costa_Rica 245.jpg"/>
          <p:cNvPicPr/>
          <p:nvPr/>
        </p:nvPicPr>
        <p:blipFill>
          <a:blip r:embed="rId3"/>
          <a:stretch>
            <a:fillRect/>
          </a:stretch>
        </p:blipFill>
        <p:spPr>
          <a:xfrm>
            <a:off x="2609630" y="5754216"/>
            <a:ext cx="2520280" cy="1853168"/>
          </a:xfrm>
          <a:prstGeom prst="rect">
            <a:avLst/>
          </a:prstGeom>
          <a:ln w="28575">
            <a:solidFill>
              <a:srgbClr val="006AB5">
                <a:lumMod val="20000"/>
                <a:lumOff val="80000"/>
              </a:srgbClr>
            </a:solidFill>
          </a:ln>
        </p:spPr>
      </p:pic>
      <p:pic>
        <p:nvPicPr>
          <p:cNvPr id="6" name="Picture 6" descr="C:\Users\Usuario\Desktop\Uxac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7745" y="5775176"/>
            <a:ext cx="2469299" cy="185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C:\Users\Usuario\Desktop\RBM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7715" y="5775176"/>
            <a:ext cx="2523447" cy="183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56833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9520" y="1361728"/>
            <a:ext cx="3702696" cy="3702696"/>
          </a:xfrm>
          <a:prstGeom prst="rect">
            <a:avLst/>
          </a:prstGeom>
          <a:noFill/>
          <a:ln>
            <a:noFill/>
          </a:ln>
          <a:effectLst>
            <a:outerShdw blurRad="254000" dist="25399" dir="3060034" algn="ctr" rotWithShape="0">
              <a:srgbClr val="141313">
                <a:alpha val="5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 name="Rectangle 3"/>
          <p:cNvSpPr>
            <a:spLocks/>
          </p:cNvSpPr>
          <p:nvPr/>
        </p:nvSpPr>
        <p:spPr bwMode="auto">
          <a:xfrm>
            <a:off x="4845344" y="1649760"/>
            <a:ext cx="419509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sz="4000" b="1" dirty="0" err="1" smtClean="0">
                <a:solidFill>
                  <a:srgbClr val="2B4714"/>
                </a:solidFill>
                <a:latin typeface="+mn-lt"/>
                <a:ea typeface="Gill Sans" charset="0"/>
                <a:cs typeface="Gill Sans" charset="0"/>
              </a:rPr>
              <a:t>Componente</a:t>
            </a:r>
            <a:r>
              <a:rPr lang="en-US" sz="4000" b="1" dirty="0" smtClean="0">
                <a:solidFill>
                  <a:srgbClr val="2B4714"/>
                </a:solidFill>
                <a:latin typeface="+mn-lt"/>
                <a:ea typeface="Gill Sans" charset="0"/>
                <a:cs typeface="Gill Sans" charset="0"/>
              </a:rPr>
              <a:t> 3</a:t>
            </a:r>
            <a:endParaRPr lang="en-US" sz="4000" dirty="0">
              <a:solidFill>
                <a:srgbClr val="006600"/>
              </a:solidFill>
              <a:latin typeface="+mj-lt"/>
              <a:ea typeface="Gill Sans" charset="0"/>
              <a:cs typeface="Gill Sans" charset="0"/>
            </a:endParaRPr>
          </a:p>
        </p:txBody>
      </p:sp>
      <p:sp>
        <p:nvSpPr>
          <p:cNvPr id="7" name="Rectangle 2"/>
          <p:cNvSpPr>
            <a:spLocks/>
          </p:cNvSpPr>
          <p:nvPr/>
        </p:nvSpPr>
        <p:spPr bwMode="auto">
          <a:xfrm>
            <a:off x="4845344" y="2368718"/>
            <a:ext cx="5296025" cy="190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sz="3087" b="1" dirty="0" err="1" smtClean="0">
                <a:solidFill>
                  <a:srgbClr val="2B4714"/>
                </a:solidFill>
                <a:latin typeface="+mn-lt"/>
                <a:ea typeface="Gill Sans" charset="0"/>
                <a:cs typeface="Gill Sans" charset="0"/>
              </a:rPr>
              <a:t>Fortalecer</a:t>
            </a:r>
            <a:r>
              <a:rPr lang="en-US" sz="3087" b="1" dirty="0" smtClean="0">
                <a:solidFill>
                  <a:srgbClr val="2B4714"/>
                </a:solidFill>
                <a:latin typeface="+mn-lt"/>
                <a:ea typeface="Gill Sans" charset="0"/>
                <a:cs typeface="Gill Sans" charset="0"/>
              </a:rPr>
              <a:t> </a:t>
            </a:r>
            <a:r>
              <a:rPr lang="en-US" sz="3087" b="1" dirty="0" err="1" smtClean="0">
                <a:solidFill>
                  <a:srgbClr val="2B4714"/>
                </a:solidFill>
                <a:latin typeface="+mn-lt"/>
                <a:ea typeface="Gill Sans" charset="0"/>
                <a:cs typeface="Gill Sans" charset="0"/>
              </a:rPr>
              <a:t>las</a:t>
            </a:r>
            <a:r>
              <a:rPr lang="en-US" sz="3087" b="1" dirty="0" smtClean="0">
                <a:solidFill>
                  <a:srgbClr val="2B4714"/>
                </a:solidFill>
                <a:latin typeface="+mn-lt"/>
                <a:ea typeface="Gill Sans" charset="0"/>
                <a:cs typeface="Gill Sans" charset="0"/>
              </a:rPr>
              <a:t> </a:t>
            </a:r>
            <a:r>
              <a:rPr lang="en-US" sz="3087" b="1" dirty="0" err="1" smtClean="0">
                <a:solidFill>
                  <a:srgbClr val="2B4714"/>
                </a:solidFill>
                <a:latin typeface="+mn-lt"/>
                <a:ea typeface="Gill Sans" charset="0"/>
                <a:cs typeface="Gill Sans" charset="0"/>
              </a:rPr>
              <a:t>capacidades</a:t>
            </a:r>
            <a:r>
              <a:rPr lang="en-US" sz="3087" b="1" dirty="0" smtClean="0">
                <a:solidFill>
                  <a:srgbClr val="2B4714"/>
                </a:solidFill>
                <a:latin typeface="+mn-lt"/>
                <a:ea typeface="Gill Sans" charset="0"/>
                <a:cs typeface="Gill Sans" charset="0"/>
              </a:rPr>
              <a:t> de </a:t>
            </a:r>
            <a:r>
              <a:rPr lang="en-US" sz="3087" b="1" dirty="0" err="1" smtClean="0">
                <a:solidFill>
                  <a:srgbClr val="2B4714"/>
                </a:solidFill>
                <a:latin typeface="+mn-lt"/>
                <a:ea typeface="Gill Sans" charset="0"/>
                <a:cs typeface="Gill Sans" charset="0"/>
              </a:rPr>
              <a:t>adaptación</a:t>
            </a:r>
            <a:r>
              <a:rPr lang="en-US" sz="3087" b="1" dirty="0" smtClean="0">
                <a:solidFill>
                  <a:srgbClr val="2B4714"/>
                </a:solidFill>
                <a:latin typeface="+mn-lt"/>
                <a:ea typeface="Gill Sans" charset="0"/>
                <a:cs typeface="Gill Sans" charset="0"/>
              </a:rPr>
              <a:t> al </a:t>
            </a:r>
            <a:r>
              <a:rPr lang="en-US" sz="3087" b="1" dirty="0" err="1" smtClean="0">
                <a:solidFill>
                  <a:srgbClr val="2B4714"/>
                </a:solidFill>
                <a:latin typeface="+mn-lt"/>
                <a:ea typeface="Gill Sans" charset="0"/>
                <a:cs typeface="Gill Sans" charset="0"/>
              </a:rPr>
              <a:t>cambio</a:t>
            </a:r>
            <a:r>
              <a:rPr lang="en-US" sz="3087" b="1" dirty="0" smtClean="0">
                <a:solidFill>
                  <a:srgbClr val="2B4714"/>
                </a:solidFill>
                <a:latin typeface="+mn-lt"/>
                <a:ea typeface="Gill Sans" charset="0"/>
                <a:cs typeface="Gill Sans" charset="0"/>
              </a:rPr>
              <a:t> </a:t>
            </a:r>
            <a:r>
              <a:rPr lang="en-US" sz="3087" b="1" dirty="0" err="1" smtClean="0">
                <a:solidFill>
                  <a:srgbClr val="2B4714"/>
                </a:solidFill>
                <a:latin typeface="+mn-lt"/>
                <a:ea typeface="Gill Sans" charset="0"/>
                <a:cs typeface="Gill Sans" charset="0"/>
              </a:rPr>
              <a:t>climático</a:t>
            </a:r>
            <a:r>
              <a:rPr lang="en-US" sz="3087" b="1" dirty="0" smtClean="0">
                <a:solidFill>
                  <a:srgbClr val="2B4714"/>
                </a:solidFill>
                <a:latin typeface="+mn-lt"/>
                <a:ea typeface="Gill Sans" charset="0"/>
                <a:cs typeface="Gill Sans" charset="0"/>
              </a:rPr>
              <a:t> </a:t>
            </a:r>
          </a:p>
          <a:p>
            <a:endParaRPr lang="en-US" sz="3087" b="1" dirty="0">
              <a:solidFill>
                <a:srgbClr val="2B4714"/>
              </a:solidFill>
              <a:latin typeface="+mn-lt"/>
              <a:ea typeface="Gill Sans" charset="0"/>
              <a:cs typeface="Gill Sans" charset="0"/>
            </a:endParaRPr>
          </a:p>
        </p:txBody>
      </p:sp>
      <p:pic>
        <p:nvPicPr>
          <p:cNvPr id="2" name="Imagen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81464" y="6255768"/>
            <a:ext cx="1267246" cy="1073351"/>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92760" y="6261759"/>
            <a:ext cx="1307924" cy="1072069"/>
          </a:xfrm>
          <a:prstGeom prst="rect">
            <a:avLst/>
          </a:prstGeom>
        </p:spPr>
      </p:pic>
      <p:pic>
        <p:nvPicPr>
          <p:cNvPr id="4" name="Imagen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93276" y="6255768"/>
            <a:ext cx="2144138" cy="1072069"/>
          </a:xfrm>
          <a:prstGeom prst="rect">
            <a:avLst/>
          </a:prstGeom>
        </p:spPr>
      </p:pic>
    </p:spTree>
    <p:extLst>
      <p:ext uri="{BB962C8B-B14F-4D97-AF65-F5344CB8AC3E}">
        <p14:creationId xmlns:p14="http://schemas.microsoft.com/office/powerpoint/2010/main" val="2417635167"/>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504" y="339572"/>
            <a:ext cx="8752408" cy="1486134"/>
          </a:xfrm>
        </p:spPr>
        <p:txBody>
          <a:bodyPr/>
          <a:lstStyle/>
          <a:p>
            <a:r>
              <a:rPr lang="es-GT" b="1" dirty="0" smtClean="0">
                <a:solidFill>
                  <a:srgbClr val="2B4714"/>
                </a:solidFill>
                <a:latin typeface="+mn-lt"/>
                <a:ea typeface="Gill Sans" charset="0"/>
                <a:cs typeface="Gill Sans" charset="0"/>
                <a:sym typeface="Gill Sans" charset="0"/>
              </a:rPr>
              <a:t>La </a:t>
            </a:r>
            <a:r>
              <a:rPr lang="es-GT" b="1" dirty="0">
                <a:solidFill>
                  <a:srgbClr val="2B4714"/>
                </a:solidFill>
                <a:latin typeface="+mn-lt"/>
                <a:ea typeface="Gill Sans" charset="0"/>
                <a:cs typeface="Gill Sans" charset="0"/>
                <a:sym typeface="Gill Sans" charset="0"/>
              </a:rPr>
              <a:t>base: </a:t>
            </a:r>
            <a:r>
              <a:rPr lang="es-GT" b="1" dirty="0" smtClean="0">
                <a:solidFill>
                  <a:srgbClr val="2B4714"/>
                </a:solidFill>
                <a:latin typeface="+mn-lt"/>
                <a:ea typeface="Gill Sans" charset="0"/>
                <a:cs typeface="Gill Sans" charset="0"/>
                <a:sym typeface="Gill Sans" charset="0"/>
              </a:rPr>
              <a:t/>
            </a:r>
            <a:br>
              <a:rPr lang="es-GT" b="1" dirty="0" smtClean="0">
                <a:solidFill>
                  <a:srgbClr val="2B4714"/>
                </a:solidFill>
                <a:latin typeface="+mn-lt"/>
                <a:ea typeface="Gill Sans" charset="0"/>
                <a:cs typeface="Gill Sans" charset="0"/>
                <a:sym typeface="Gill Sans" charset="0"/>
              </a:rPr>
            </a:br>
            <a:r>
              <a:rPr lang="es-GT" dirty="0" smtClean="0">
                <a:solidFill>
                  <a:srgbClr val="2B4714"/>
                </a:solidFill>
                <a:latin typeface="+mn-lt"/>
                <a:ea typeface="Gill Sans" charset="0"/>
                <a:cs typeface="Gill Sans" charset="0"/>
                <a:sym typeface="Gill Sans" charset="0"/>
              </a:rPr>
              <a:t>El </a:t>
            </a:r>
            <a:r>
              <a:rPr lang="es-GT" dirty="0">
                <a:solidFill>
                  <a:srgbClr val="2B4714"/>
                </a:solidFill>
                <a:latin typeface="+mn-lt"/>
                <a:ea typeface="Gill Sans" charset="0"/>
                <a:cs typeface="Gill Sans" charset="0"/>
                <a:sym typeface="Gill Sans" charset="0"/>
              </a:rPr>
              <a:t>análisis de vulnerabilidad al cambio climático en el </a:t>
            </a:r>
            <a:r>
              <a:rPr lang="es-GT" dirty="0" smtClean="0">
                <a:solidFill>
                  <a:srgbClr val="2B4714"/>
                </a:solidFill>
                <a:latin typeface="+mn-lt"/>
                <a:ea typeface="Gill Sans" charset="0"/>
                <a:cs typeface="Gill Sans" charset="0"/>
                <a:sym typeface="Gill Sans" charset="0"/>
              </a:rPr>
              <a:t>Altiplano </a:t>
            </a:r>
            <a:r>
              <a:rPr lang="es-GT" dirty="0">
                <a:solidFill>
                  <a:srgbClr val="2B4714"/>
                </a:solidFill>
                <a:latin typeface="+mn-lt"/>
                <a:ea typeface="Gill Sans" charset="0"/>
                <a:cs typeface="Gill Sans" charset="0"/>
                <a:sym typeface="Gill Sans" charset="0"/>
              </a:rPr>
              <a:t>O</a:t>
            </a:r>
            <a:r>
              <a:rPr lang="es-GT" dirty="0" smtClean="0">
                <a:solidFill>
                  <a:srgbClr val="2B4714"/>
                </a:solidFill>
                <a:latin typeface="+mn-lt"/>
                <a:ea typeface="Gill Sans" charset="0"/>
                <a:cs typeface="Gill Sans" charset="0"/>
                <a:sym typeface="Gill Sans" charset="0"/>
              </a:rPr>
              <a:t>ccidental</a:t>
            </a:r>
            <a:endParaRPr lang="es-GT" dirty="0">
              <a:solidFill>
                <a:srgbClr val="2B4714"/>
              </a:solidFill>
              <a:latin typeface="+mn-lt"/>
              <a:ea typeface="Gill Sans" charset="0"/>
              <a:cs typeface="Gill Sans" charset="0"/>
              <a:sym typeface="Gill Sans" charset="0"/>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a:ext>
            </a:extLst>
          </a:blip>
          <a:srcRect l="4553" t="2769" r="2094" b="6004"/>
          <a:stretch/>
        </p:blipFill>
        <p:spPr bwMode="auto">
          <a:xfrm>
            <a:off x="675978" y="2501855"/>
            <a:ext cx="8004422" cy="476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0" y="1623726"/>
            <a:ext cx="10552608" cy="5786674"/>
          </a:xfrm>
        </p:spPr>
        <p:txBody>
          <a:bodyPr/>
          <a:lstStyle/>
          <a:p>
            <a:endParaRPr lang="es-GT" dirty="0" smtClean="0"/>
          </a:p>
          <a:p>
            <a:endParaRPr lang="es-GT" dirty="0" smtClean="0"/>
          </a:p>
          <a:p>
            <a:endParaRPr lang="es-GT" dirty="0" smtClean="0"/>
          </a:p>
          <a:p>
            <a:endParaRPr lang="es-GT" dirty="0" smtClean="0"/>
          </a:p>
          <a:p>
            <a:endParaRPr lang="es-GT" b="1" dirty="0" smtClean="0"/>
          </a:p>
          <a:p>
            <a:endParaRPr lang="es-GT" dirty="0" smtClean="0"/>
          </a:p>
        </p:txBody>
      </p:sp>
      <p:pic>
        <p:nvPicPr>
          <p:cNvPr id="6" name="Imagen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690594">
            <a:off x="6474941" y="1811315"/>
            <a:ext cx="3210267" cy="3807911"/>
          </a:xfrm>
          <a:prstGeom prst="rect">
            <a:avLst/>
          </a:prstGeom>
          <a:ln>
            <a:solidFill>
              <a:schemeClr val="accent3"/>
            </a:solidFill>
          </a:ln>
        </p:spPr>
      </p:pic>
      <p:sp>
        <p:nvSpPr>
          <p:cNvPr id="7" name="Rectángulo 6"/>
          <p:cNvSpPr/>
          <p:nvPr/>
        </p:nvSpPr>
        <p:spPr bwMode="auto">
          <a:xfrm>
            <a:off x="5080000" y="6974022"/>
            <a:ext cx="45719" cy="45719"/>
          </a:xfrm>
          <a:prstGeom prst="rect">
            <a:avLst/>
          </a:pr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GT"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 name="Rectángulo 7"/>
          <p:cNvSpPr/>
          <p:nvPr/>
        </p:nvSpPr>
        <p:spPr bwMode="auto">
          <a:xfrm>
            <a:off x="3177468" y="6496000"/>
            <a:ext cx="6808192" cy="914400"/>
          </a:xfrm>
          <a:prstGeom prst="rect">
            <a:avLst/>
          </a:prstGeom>
          <a:no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GT" sz="2200" b="0" i="0" u="none" strike="noStrike" cap="none" normalizeH="0" baseline="0" dirty="0" smtClean="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2788153128"/>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sers\jcgodoy\Documents\Guatemala PROAGRAM\propuestas\CC &amp; Biodiversity  USAID Guatemala\Fy14\fotos\IMG-20140128-0051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19960" y="2378647"/>
            <a:ext cx="4646111" cy="303151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C:\Users\jcgodoy\Documents\Guatemala PROAGRAM\propuestas\CC &amp; Biodiversity  USAID Guatemala\FY13\fotos del altiplano\Todosanchiantla\DSCN658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76800" y="5106144"/>
            <a:ext cx="2539721" cy="233984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327472" y="765216"/>
            <a:ext cx="9434330" cy="1866006"/>
          </a:xfrm>
        </p:spPr>
        <p:txBody>
          <a:bodyPr/>
          <a:lstStyle/>
          <a:p>
            <a:pPr marL="273050">
              <a:lnSpc>
                <a:spcPct val="150000"/>
              </a:lnSpc>
            </a:pPr>
            <a:r>
              <a:rPr lang="es-GT" sz="2200" dirty="0">
                <a:solidFill>
                  <a:srgbClr val="2B4714"/>
                </a:solidFill>
                <a:latin typeface="Arial" panose="020B0604020202020204" pitchFamily="34" charset="0"/>
                <a:ea typeface="Gill Sans" charset="0"/>
                <a:cs typeface="Arial" panose="020B0604020202020204" pitchFamily="34" charset="0"/>
              </a:rPr>
              <a:t>1. </a:t>
            </a:r>
            <a:r>
              <a:rPr lang="es-GT" sz="2200" dirty="0" smtClean="0">
                <a:solidFill>
                  <a:srgbClr val="2B4714"/>
                </a:solidFill>
                <a:latin typeface="Arial" panose="020B0604020202020204" pitchFamily="34" charset="0"/>
                <a:ea typeface="Gill Sans" charset="0"/>
                <a:cs typeface="Arial" panose="020B0604020202020204" pitchFamily="34" charset="0"/>
              </a:rPr>
              <a:t>Generando y diseminando información climática a actores clave</a:t>
            </a:r>
            <a:br>
              <a:rPr lang="es-GT" sz="2200" dirty="0" smtClean="0">
                <a:solidFill>
                  <a:srgbClr val="2B4714"/>
                </a:solidFill>
                <a:latin typeface="Arial" panose="020B0604020202020204" pitchFamily="34" charset="0"/>
                <a:ea typeface="Gill Sans" charset="0"/>
                <a:cs typeface="Arial" panose="020B0604020202020204" pitchFamily="34" charset="0"/>
              </a:rPr>
            </a:br>
            <a:r>
              <a:rPr lang="es-GT" sz="2200" dirty="0" smtClean="0">
                <a:solidFill>
                  <a:srgbClr val="2B4714"/>
                </a:solidFill>
                <a:latin typeface="Arial" panose="020B0604020202020204" pitchFamily="34" charset="0"/>
                <a:ea typeface="Gill Sans" charset="0"/>
                <a:cs typeface="Arial" panose="020B0604020202020204" pitchFamily="34" charset="0"/>
              </a:rPr>
              <a:t>2</a:t>
            </a:r>
            <a:r>
              <a:rPr lang="es-GT" sz="2200" dirty="0">
                <a:solidFill>
                  <a:srgbClr val="2B4714"/>
                </a:solidFill>
                <a:latin typeface="Arial" panose="020B0604020202020204" pitchFamily="34" charset="0"/>
                <a:ea typeface="Gill Sans" charset="0"/>
                <a:cs typeface="Arial" panose="020B0604020202020204" pitchFamily="34" charset="0"/>
              </a:rPr>
              <a:t>. </a:t>
            </a:r>
            <a:r>
              <a:rPr lang="es-GT" sz="2200" dirty="0" smtClean="0">
                <a:solidFill>
                  <a:srgbClr val="2B4714"/>
                </a:solidFill>
                <a:latin typeface="Arial" panose="020B0604020202020204" pitchFamily="34" charset="0"/>
                <a:ea typeface="Gill Sans" charset="0"/>
                <a:cs typeface="Arial" panose="020B0604020202020204" pitchFamily="34" charset="0"/>
              </a:rPr>
              <a:t>Generando capacidades de adaptación en actores públicos y privados </a:t>
            </a:r>
            <a:br>
              <a:rPr lang="es-GT" sz="2200" dirty="0" smtClean="0">
                <a:solidFill>
                  <a:srgbClr val="2B4714"/>
                </a:solidFill>
                <a:latin typeface="Arial" panose="020B0604020202020204" pitchFamily="34" charset="0"/>
                <a:ea typeface="Gill Sans" charset="0"/>
                <a:cs typeface="Arial" panose="020B0604020202020204" pitchFamily="34" charset="0"/>
              </a:rPr>
            </a:br>
            <a:r>
              <a:rPr lang="es-GT" sz="2200" dirty="0" smtClean="0">
                <a:solidFill>
                  <a:srgbClr val="2B4714"/>
                </a:solidFill>
                <a:latin typeface="Arial" panose="020B0604020202020204" pitchFamily="34" charset="0"/>
                <a:ea typeface="Gill Sans" charset="0"/>
                <a:cs typeface="Arial" panose="020B0604020202020204" pitchFamily="34" charset="0"/>
              </a:rPr>
              <a:t>3</a:t>
            </a:r>
            <a:r>
              <a:rPr lang="es-GT" sz="2200" dirty="0">
                <a:solidFill>
                  <a:srgbClr val="2B4714"/>
                </a:solidFill>
                <a:latin typeface="Arial" panose="020B0604020202020204" pitchFamily="34" charset="0"/>
                <a:ea typeface="Gill Sans" charset="0"/>
                <a:cs typeface="Arial" panose="020B0604020202020204" pitchFamily="34" charset="0"/>
              </a:rPr>
              <a:t>. </a:t>
            </a:r>
            <a:r>
              <a:rPr lang="es-GT" sz="2200" dirty="0" smtClean="0">
                <a:solidFill>
                  <a:srgbClr val="2B4714"/>
                </a:solidFill>
                <a:latin typeface="Arial" panose="020B0604020202020204" pitchFamily="34" charset="0"/>
                <a:ea typeface="Gill Sans" charset="0"/>
                <a:cs typeface="Arial" panose="020B0604020202020204" pitchFamily="34" charset="0"/>
              </a:rPr>
              <a:t>Invirtiendo en planes y prácticas de adaptación en 10 municipios </a:t>
            </a:r>
            <a:endParaRPr lang="es-GT" sz="2200" dirty="0">
              <a:solidFill>
                <a:srgbClr val="2B4714"/>
              </a:solidFill>
              <a:latin typeface="Arial" panose="020B0604020202020204" pitchFamily="34" charset="0"/>
              <a:ea typeface="Gill Sans" charset="0"/>
              <a:cs typeface="Arial" panose="020B0604020202020204" pitchFamily="34" charset="0"/>
            </a:endParaRPr>
          </a:p>
        </p:txBody>
      </p:sp>
      <p:pic>
        <p:nvPicPr>
          <p:cNvPr id="10" name="Picture 4"/>
          <p:cNvPicPr/>
          <p:nvPr/>
        </p:nvPicPr>
        <p:blipFill>
          <a:blip r:embed="rId4" cstate="email">
            <a:extLst>
              <a:ext uri="{28A0092B-C50C-407E-A947-70E740481C1C}">
                <a14:useLocalDpi xmlns:a14="http://schemas.microsoft.com/office/drawing/2010/main"/>
              </a:ext>
            </a:extLst>
          </a:blip>
          <a:stretch>
            <a:fillRect/>
          </a:stretch>
        </p:blipFill>
        <p:spPr>
          <a:xfrm>
            <a:off x="1047552" y="3894405"/>
            <a:ext cx="4203980" cy="2952328"/>
          </a:xfrm>
          <a:prstGeom prst="rect">
            <a:avLst/>
          </a:prstGeom>
        </p:spPr>
      </p:pic>
      <p:sp>
        <p:nvSpPr>
          <p:cNvPr id="11" name="Rectangle 3"/>
          <p:cNvSpPr>
            <a:spLocks/>
          </p:cNvSpPr>
          <p:nvPr/>
        </p:nvSpPr>
        <p:spPr bwMode="auto">
          <a:xfrm>
            <a:off x="299956" y="132809"/>
            <a:ext cx="9066115" cy="475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sz="3087" b="1" dirty="0" smtClean="0">
                <a:solidFill>
                  <a:srgbClr val="2B4714"/>
                </a:solidFill>
                <a:latin typeface="+mn-lt"/>
                <a:ea typeface="Gill Sans" charset="0"/>
                <a:cs typeface="Gill Sans" charset="0"/>
              </a:rPr>
              <a:t>¿</a:t>
            </a:r>
            <a:r>
              <a:rPr lang="en-US" sz="3087" b="1" dirty="0" err="1" smtClean="0">
                <a:solidFill>
                  <a:srgbClr val="2B4714"/>
                </a:solidFill>
                <a:latin typeface="Arial" panose="020B0604020202020204" pitchFamily="34" charset="0"/>
                <a:ea typeface="Gill Sans" charset="0"/>
                <a:cs typeface="Arial" panose="020B0604020202020204" pitchFamily="34" charset="0"/>
              </a:rPr>
              <a:t>Qué</a:t>
            </a:r>
            <a:r>
              <a:rPr lang="en-US" sz="3087" b="1" dirty="0" smtClean="0">
                <a:solidFill>
                  <a:srgbClr val="2B4714"/>
                </a:solidFill>
                <a:latin typeface="Arial" panose="020B0604020202020204" pitchFamily="34" charset="0"/>
                <a:ea typeface="Gill Sans" charset="0"/>
                <a:cs typeface="Arial" panose="020B0604020202020204" pitchFamily="34" charset="0"/>
              </a:rPr>
              <a:t> </a:t>
            </a:r>
            <a:r>
              <a:rPr lang="en-US" sz="3087" b="1" dirty="0" err="1" smtClean="0">
                <a:solidFill>
                  <a:srgbClr val="2B4714"/>
                </a:solidFill>
                <a:latin typeface="Arial" panose="020B0604020202020204" pitchFamily="34" charset="0"/>
                <a:ea typeface="Gill Sans" charset="0"/>
                <a:cs typeface="Arial" panose="020B0604020202020204" pitchFamily="34" charset="0"/>
              </a:rPr>
              <a:t>estamos</a:t>
            </a:r>
            <a:r>
              <a:rPr lang="en-US" sz="3087" b="1" dirty="0" smtClean="0">
                <a:solidFill>
                  <a:srgbClr val="2B4714"/>
                </a:solidFill>
                <a:latin typeface="Arial" panose="020B0604020202020204" pitchFamily="34" charset="0"/>
                <a:ea typeface="Gill Sans" charset="0"/>
                <a:cs typeface="Arial" panose="020B0604020202020204" pitchFamily="34" charset="0"/>
              </a:rPr>
              <a:t> </a:t>
            </a:r>
            <a:r>
              <a:rPr lang="en-US" sz="3087" b="1" dirty="0" err="1" smtClean="0">
                <a:solidFill>
                  <a:srgbClr val="2B4714"/>
                </a:solidFill>
                <a:latin typeface="Arial" panose="020B0604020202020204" pitchFamily="34" charset="0"/>
                <a:ea typeface="Gill Sans" charset="0"/>
                <a:cs typeface="Arial" panose="020B0604020202020204" pitchFamily="34" charset="0"/>
              </a:rPr>
              <a:t>haciendo</a:t>
            </a:r>
            <a:r>
              <a:rPr lang="en-US" sz="3087" b="1" dirty="0" smtClean="0">
                <a:solidFill>
                  <a:srgbClr val="2B4714"/>
                </a:solidFill>
                <a:latin typeface="Arial" panose="020B0604020202020204" pitchFamily="34" charset="0"/>
                <a:ea typeface="Gill Sans" charset="0"/>
                <a:cs typeface="Arial" panose="020B0604020202020204" pitchFamily="34" charset="0"/>
              </a:rPr>
              <a:t>?</a:t>
            </a:r>
            <a:endParaRPr lang="en-US" sz="3087" dirty="0">
              <a:solidFill>
                <a:srgbClr val="006600"/>
              </a:solidFill>
              <a:latin typeface="Arial" panose="020B0604020202020204" pitchFamily="34" charset="0"/>
              <a:ea typeface="Gill Sans" charset="0"/>
              <a:cs typeface="Arial" panose="020B0604020202020204" pitchFamily="34" charset="0"/>
            </a:endParaRPr>
          </a:p>
        </p:txBody>
      </p:sp>
    </p:spTree>
    <p:extLst>
      <p:ext uri="{BB962C8B-B14F-4D97-AF65-F5344CB8AC3E}">
        <p14:creationId xmlns:p14="http://schemas.microsoft.com/office/powerpoint/2010/main" val="717957475"/>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831528" y="2513856"/>
            <a:ext cx="8490520" cy="2652713"/>
          </a:xfrm>
        </p:spPr>
        <p:txBody>
          <a:bodyPr/>
          <a:lstStyle/>
          <a:p>
            <a:r>
              <a:rPr lang="es-GT" dirty="0" smtClean="0"/>
              <a:t/>
            </a:r>
            <a:br>
              <a:rPr lang="es-GT" dirty="0" smtClean="0"/>
            </a:br>
            <a:r>
              <a:rPr lang="es-GT" dirty="0"/>
              <a:t/>
            </a:r>
            <a:br>
              <a:rPr lang="es-GT" dirty="0"/>
            </a:br>
            <a:r>
              <a:rPr lang="es-GT" dirty="0" smtClean="0"/>
              <a:t/>
            </a:r>
            <a:br>
              <a:rPr lang="es-GT" dirty="0" smtClean="0"/>
            </a:br>
            <a:r>
              <a:rPr lang="es-GT" dirty="0"/>
              <a:t/>
            </a:r>
            <a:br>
              <a:rPr lang="es-GT" dirty="0"/>
            </a:br>
            <a:r>
              <a:rPr lang="es-GT" dirty="0" smtClean="0"/>
              <a:t>Algunas respuestas de </a:t>
            </a:r>
            <a:r>
              <a:rPr lang="es-GT" dirty="0"/>
              <a:t>adaptación de la población rural en el Altiplano</a:t>
            </a:r>
          </a:p>
        </p:txBody>
      </p:sp>
    </p:spTree>
    <p:extLst>
      <p:ext uri="{BB962C8B-B14F-4D97-AF65-F5344CB8AC3E}">
        <p14:creationId xmlns:p14="http://schemas.microsoft.com/office/powerpoint/2010/main" val="2424792182"/>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509654" y="179531"/>
            <a:ext cx="7620000" cy="576891"/>
          </a:xfrm>
        </p:spPr>
        <p:txBody>
          <a:bodyPr>
            <a:normAutofit/>
          </a:bodyPr>
          <a:lstStyle/>
          <a:p>
            <a:pPr algn="l"/>
            <a:r>
              <a:rPr lang="es-GT" sz="2778" b="1" dirty="0">
                <a:latin typeface="Arial" panose="020B0604020202020204" pitchFamily="34" charset="0"/>
                <a:cs typeface="Arial" panose="020B0604020202020204" pitchFamily="34" charset="0"/>
              </a:rPr>
              <a:t>Sistemas agroforestales</a:t>
            </a:r>
            <a:endParaRPr lang="es-GT" sz="2778" dirty="0">
              <a:latin typeface="Arial" panose="020B0604020202020204" pitchFamily="34" charset="0"/>
              <a:cs typeface="Arial" panose="020B0604020202020204" pitchFamily="34" charset="0"/>
            </a:endParaRPr>
          </a:p>
        </p:txBody>
      </p:sp>
      <p:pic>
        <p:nvPicPr>
          <p:cNvPr id="4" name="Imagen 3"/>
          <p:cNvPicPr/>
          <p:nvPr/>
        </p:nvPicPr>
        <p:blipFill>
          <a:blip r:embed="rId2" cstate="email">
            <a:extLst>
              <a:ext uri="{28A0092B-C50C-407E-A947-70E740481C1C}">
                <a14:useLocalDpi xmlns:a14="http://schemas.microsoft.com/office/drawing/2010/main"/>
              </a:ext>
            </a:extLst>
          </a:blip>
          <a:stretch>
            <a:fillRect/>
          </a:stretch>
        </p:blipFill>
        <p:spPr>
          <a:xfrm>
            <a:off x="255463" y="1073696"/>
            <a:ext cx="5023249" cy="2989162"/>
          </a:xfrm>
          <a:prstGeom prst="rect">
            <a:avLst/>
          </a:prstGeom>
        </p:spPr>
      </p:pic>
      <p:pic>
        <p:nvPicPr>
          <p:cNvPr id="5" name="Imagen 4"/>
          <p:cNvPicPr/>
          <p:nvPr/>
        </p:nvPicPr>
        <p:blipFill>
          <a:blip r:embed="rId3" cstate="email">
            <a:extLst>
              <a:ext uri="{28A0092B-C50C-407E-A947-70E740481C1C}">
                <a14:useLocalDpi xmlns:a14="http://schemas.microsoft.com/office/drawing/2010/main"/>
              </a:ext>
            </a:extLst>
          </a:blip>
          <a:stretch>
            <a:fillRect/>
          </a:stretch>
        </p:blipFill>
        <p:spPr>
          <a:xfrm>
            <a:off x="4853872" y="4170040"/>
            <a:ext cx="4850535" cy="3239868"/>
          </a:xfrm>
          <a:prstGeom prst="rect">
            <a:avLst/>
          </a:prstGeom>
        </p:spPr>
      </p:pic>
      <p:sp>
        <p:nvSpPr>
          <p:cNvPr id="6" name="Rectángulo 5"/>
          <p:cNvSpPr/>
          <p:nvPr/>
        </p:nvSpPr>
        <p:spPr>
          <a:xfrm>
            <a:off x="6310649" y="1909738"/>
            <a:ext cx="3691943" cy="400110"/>
          </a:xfrm>
          <a:prstGeom prst="rect">
            <a:avLst/>
          </a:prstGeom>
        </p:spPr>
        <p:txBody>
          <a:bodyPr wrap="square">
            <a:spAutoFit/>
          </a:bodyPr>
          <a:lstStyle/>
          <a:p>
            <a:pPr algn="just" fontAlgn="auto">
              <a:spcBef>
                <a:spcPts val="0"/>
              </a:spcBef>
              <a:spcAft>
                <a:spcPts val="0"/>
              </a:spcAft>
            </a:pPr>
            <a:r>
              <a:rPr lang="es-GT" sz="2000" dirty="0">
                <a:solidFill>
                  <a:prstClr val="black"/>
                </a:solidFill>
                <a:latin typeface="Arial" panose="020B0604020202020204" pitchFamily="34" charset="0"/>
                <a:ea typeface="+mn-ea"/>
                <a:cs typeface="Arial" panose="020B0604020202020204" pitchFamily="34" charset="0"/>
              </a:rPr>
              <a:t>Pino con maíz en Totonicapán</a:t>
            </a:r>
          </a:p>
        </p:txBody>
      </p:sp>
      <p:sp>
        <p:nvSpPr>
          <p:cNvPr id="7" name="Rectángulo 6"/>
          <p:cNvSpPr/>
          <p:nvPr/>
        </p:nvSpPr>
        <p:spPr>
          <a:xfrm>
            <a:off x="829175" y="5305346"/>
            <a:ext cx="3677633" cy="707886"/>
          </a:xfrm>
          <a:prstGeom prst="rect">
            <a:avLst/>
          </a:prstGeom>
        </p:spPr>
        <p:txBody>
          <a:bodyPr wrap="square">
            <a:spAutoFit/>
          </a:bodyPr>
          <a:lstStyle/>
          <a:p>
            <a:pPr algn="l" fontAlgn="auto">
              <a:spcBef>
                <a:spcPts val="0"/>
              </a:spcBef>
              <a:spcAft>
                <a:spcPts val="0"/>
              </a:spcAft>
            </a:pPr>
            <a:r>
              <a:rPr lang="es-GT" sz="2000" dirty="0">
                <a:solidFill>
                  <a:prstClr val="black"/>
                </a:solidFill>
                <a:latin typeface="Arial" panose="020B0604020202020204" pitchFamily="34" charset="0"/>
                <a:ea typeface="+mn-ea"/>
                <a:cs typeface="Arial" panose="020B0604020202020204" pitchFamily="34" charset="0"/>
              </a:rPr>
              <a:t>Arrayán con papa en</a:t>
            </a:r>
          </a:p>
          <a:p>
            <a:pPr algn="l" fontAlgn="auto">
              <a:spcBef>
                <a:spcPts val="0"/>
              </a:spcBef>
              <a:spcAft>
                <a:spcPts val="0"/>
              </a:spcAft>
            </a:pPr>
            <a:r>
              <a:rPr lang="es-GT" sz="2000" dirty="0">
                <a:solidFill>
                  <a:prstClr val="black"/>
                </a:solidFill>
                <a:latin typeface="Arial" panose="020B0604020202020204" pitchFamily="34" charset="0"/>
                <a:ea typeface="+mn-ea"/>
                <a:cs typeface="Arial" panose="020B0604020202020204" pitchFamily="34" charset="0"/>
              </a:rPr>
              <a:t>San Marcos</a:t>
            </a:r>
          </a:p>
        </p:txBody>
      </p:sp>
      <p:sp>
        <p:nvSpPr>
          <p:cNvPr id="8" name="Triángulo isósceles 7"/>
          <p:cNvSpPr/>
          <p:nvPr/>
        </p:nvSpPr>
        <p:spPr>
          <a:xfrm rot="16200000">
            <a:off x="5423437" y="1909739"/>
            <a:ext cx="829971" cy="718146"/>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fontAlgn="auto">
              <a:spcBef>
                <a:spcPts val="0"/>
              </a:spcBef>
              <a:spcAft>
                <a:spcPts val="0"/>
              </a:spcAft>
            </a:pPr>
            <a:endParaRPr lang="es-GT" sz="2000">
              <a:solidFill>
                <a:prstClr val="white"/>
              </a:solidFill>
            </a:endParaRPr>
          </a:p>
        </p:txBody>
      </p:sp>
      <p:sp>
        <p:nvSpPr>
          <p:cNvPr id="9" name="Triángulo isósceles 8"/>
          <p:cNvSpPr/>
          <p:nvPr/>
        </p:nvSpPr>
        <p:spPr>
          <a:xfrm rot="5400000">
            <a:off x="3545595" y="5305347"/>
            <a:ext cx="829971" cy="718146"/>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fontAlgn="auto">
              <a:spcBef>
                <a:spcPts val="0"/>
              </a:spcBef>
              <a:spcAft>
                <a:spcPts val="0"/>
              </a:spcAft>
            </a:pPr>
            <a:endParaRPr lang="es-GT" sz="2000">
              <a:solidFill>
                <a:prstClr val="white"/>
              </a:solidFill>
            </a:endParaRPr>
          </a:p>
        </p:txBody>
      </p:sp>
    </p:spTree>
    <p:extLst>
      <p:ext uri="{BB962C8B-B14F-4D97-AF65-F5344CB8AC3E}">
        <p14:creationId xmlns:p14="http://schemas.microsoft.com/office/powerpoint/2010/main" val="31598076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484336" y="137592"/>
            <a:ext cx="7620000" cy="576891"/>
          </a:xfrm>
        </p:spPr>
        <p:txBody>
          <a:bodyPr>
            <a:normAutofit/>
          </a:bodyPr>
          <a:lstStyle/>
          <a:p>
            <a:pPr algn="l"/>
            <a:r>
              <a:rPr lang="es-GT" sz="2778" b="1" dirty="0">
                <a:latin typeface="Arial" panose="020B0604020202020204" pitchFamily="34" charset="0"/>
                <a:cs typeface="Arial" panose="020B0604020202020204" pitchFamily="34" charset="0"/>
              </a:rPr>
              <a:t>Conservación de suelos</a:t>
            </a:r>
            <a:endParaRPr lang="es-GT" sz="2778" dirty="0">
              <a:latin typeface="Arial" panose="020B0604020202020204" pitchFamily="34" charset="0"/>
              <a:cs typeface="Arial" panose="020B0604020202020204" pitchFamily="34" charset="0"/>
            </a:endParaRPr>
          </a:p>
        </p:txBody>
      </p:sp>
      <p:sp>
        <p:nvSpPr>
          <p:cNvPr id="6" name="Rectángulo 5"/>
          <p:cNvSpPr/>
          <p:nvPr/>
        </p:nvSpPr>
        <p:spPr>
          <a:xfrm>
            <a:off x="4846606" y="1258169"/>
            <a:ext cx="3691943" cy="707886"/>
          </a:xfrm>
          <a:prstGeom prst="rect">
            <a:avLst/>
          </a:prstGeom>
        </p:spPr>
        <p:txBody>
          <a:bodyPr wrap="square">
            <a:spAutoFit/>
          </a:bodyPr>
          <a:lstStyle/>
          <a:p>
            <a:pPr algn="l" fontAlgn="auto">
              <a:spcBef>
                <a:spcPts val="0"/>
              </a:spcBef>
              <a:spcAft>
                <a:spcPts val="0"/>
              </a:spcAft>
            </a:pPr>
            <a:r>
              <a:rPr lang="es-GT" sz="2000" dirty="0">
                <a:solidFill>
                  <a:prstClr val="black"/>
                </a:solidFill>
                <a:latin typeface="Arial" panose="020B0604020202020204" pitchFamily="34" charset="0"/>
                <a:ea typeface="+mn-ea"/>
                <a:cs typeface="Arial" panose="020B0604020202020204" pitchFamily="34" charset="0"/>
              </a:rPr>
              <a:t>Terrazas para cultivo de cebolla en Quetzaltenango</a:t>
            </a:r>
          </a:p>
        </p:txBody>
      </p:sp>
      <p:sp>
        <p:nvSpPr>
          <p:cNvPr id="7" name="Rectángulo 6"/>
          <p:cNvSpPr/>
          <p:nvPr/>
        </p:nvSpPr>
        <p:spPr>
          <a:xfrm>
            <a:off x="543774" y="6011582"/>
            <a:ext cx="4285749" cy="707886"/>
          </a:xfrm>
          <a:prstGeom prst="rect">
            <a:avLst/>
          </a:prstGeom>
        </p:spPr>
        <p:txBody>
          <a:bodyPr wrap="square">
            <a:spAutoFit/>
          </a:bodyPr>
          <a:lstStyle/>
          <a:p>
            <a:pPr algn="l" fontAlgn="auto">
              <a:spcBef>
                <a:spcPts val="0"/>
              </a:spcBef>
              <a:spcAft>
                <a:spcPts val="0"/>
              </a:spcAft>
            </a:pPr>
            <a:r>
              <a:rPr lang="es-GT" sz="2000" dirty="0">
                <a:solidFill>
                  <a:prstClr val="black"/>
                </a:solidFill>
                <a:latin typeface="Arial" panose="020B0604020202020204" pitchFamily="34" charset="0"/>
                <a:ea typeface="+mn-ea"/>
                <a:cs typeface="Arial" panose="020B0604020202020204" pitchFamily="34" charset="0"/>
              </a:rPr>
              <a:t>Barreras vivas en Los </a:t>
            </a:r>
            <a:r>
              <a:rPr lang="es-GT" sz="2000" dirty="0" err="1">
                <a:solidFill>
                  <a:prstClr val="black"/>
                </a:solidFill>
                <a:latin typeface="Arial" panose="020B0604020202020204" pitchFamily="34" charset="0"/>
                <a:ea typeface="+mn-ea"/>
                <a:cs typeface="Arial" panose="020B0604020202020204" pitchFamily="34" charset="0"/>
              </a:rPr>
              <a:t>Cuchumatanes</a:t>
            </a:r>
            <a:r>
              <a:rPr lang="es-GT" sz="2000" dirty="0">
                <a:solidFill>
                  <a:prstClr val="black"/>
                </a:solidFill>
                <a:latin typeface="Arial" panose="020B0604020202020204" pitchFamily="34" charset="0"/>
                <a:ea typeface="+mn-ea"/>
                <a:cs typeface="Arial" panose="020B0604020202020204" pitchFamily="34" charset="0"/>
              </a:rPr>
              <a:t>, Huehuetenango</a:t>
            </a:r>
          </a:p>
        </p:txBody>
      </p:sp>
      <p:sp>
        <p:nvSpPr>
          <p:cNvPr id="8" name="Triángulo isósceles 7"/>
          <p:cNvSpPr/>
          <p:nvPr/>
        </p:nvSpPr>
        <p:spPr>
          <a:xfrm rot="16200000">
            <a:off x="3826719" y="1253039"/>
            <a:ext cx="829971" cy="718146"/>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fontAlgn="auto">
              <a:spcBef>
                <a:spcPts val="0"/>
              </a:spcBef>
              <a:spcAft>
                <a:spcPts val="0"/>
              </a:spcAft>
            </a:pPr>
            <a:endParaRPr lang="es-GT" sz="2000">
              <a:solidFill>
                <a:prstClr val="white"/>
              </a:solidFill>
            </a:endParaRPr>
          </a:p>
        </p:txBody>
      </p:sp>
      <p:sp>
        <p:nvSpPr>
          <p:cNvPr id="9" name="Triángulo isósceles 8"/>
          <p:cNvSpPr/>
          <p:nvPr/>
        </p:nvSpPr>
        <p:spPr>
          <a:xfrm rot="5400000">
            <a:off x="4305940" y="6011584"/>
            <a:ext cx="829971" cy="718146"/>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fontAlgn="auto">
              <a:spcBef>
                <a:spcPts val="0"/>
              </a:spcBef>
              <a:spcAft>
                <a:spcPts val="0"/>
              </a:spcAft>
            </a:pPr>
            <a:endParaRPr lang="es-GT" sz="2000">
              <a:solidFill>
                <a:prstClr val="white"/>
              </a:solidFill>
            </a:endParaRPr>
          </a:p>
        </p:txBody>
      </p:sp>
      <p:pic>
        <p:nvPicPr>
          <p:cNvPr id="10" name="Imagen 9"/>
          <p:cNvPicPr/>
          <p:nvPr/>
        </p:nvPicPr>
        <p:blipFill>
          <a:blip r:embed="rId2" cstate="email">
            <a:extLst>
              <a:ext uri="{28A0092B-C50C-407E-A947-70E740481C1C}">
                <a14:useLocalDpi xmlns:a14="http://schemas.microsoft.com/office/drawing/2010/main"/>
              </a:ext>
            </a:extLst>
          </a:blip>
          <a:stretch>
            <a:fillRect/>
          </a:stretch>
        </p:blipFill>
        <p:spPr>
          <a:xfrm>
            <a:off x="255464" y="863517"/>
            <a:ext cx="3374342" cy="3660966"/>
          </a:xfrm>
          <a:prstGeom prst="rect">
            <a:avLst/>
          </a:prstGeom>
        </p:spPr>
      </p:pic>
      <p:pic>
        <p:nvPicPr>
          <p:cNvPr id="11" name="Imagen 10"/>
          <p:cNvPicPr/>
          <p:nvPr/>
        </p:nvPicPr>
        <p:blipFill rotWithShape="1">
          <a:blip r:embed="rId3" cstate="email">
            <a:extLst>
              <a:ext uri="{28A0092B-C50C-407E-A947-70E740481C1C}">
                <a14:useLocalDpi xmlns:a14="http://schemas.microsoft.com/office/drawing/2010/main"/>
              </a:ext>
            </a:extLst>
          </a:blip>
          <a:srcRect/>
          <a:stretch/>
        </p:blipFill>
        <p:spPr bwMode="auto">
          <a:xfrm>
            <a:off x="5294646" y="4662656"/>
            <a:ext cx="4393866" cy="2747744"/>
          </a:xfrm>
          <a:prstGeom prst="rect">
            <a:avLst/>
          </a:prstGeom>
          <a:ln>
            <a:noFill/>
          </a:ln>
          <a:extLst>
            <a:ext uri="{53640926-AAD7-44D8-BBD7-CCE9431645EC}">
              <a14:shadowObscured xmlns:a14="http://schemas.microsoft.com/office/drawing/2010/main"/>
            </a:ext>
          </a:extLst>
        </p:spPr>
      </p:pic>
      <p:pic>
        <p:nvPicPr>
          <p:cNvPr id="12" name="Imagen 11"/>
          <p:cNvPicPr/>
          <p:nvPr/>
        </p:nvPicPr>
        <p:blipFill>
          <a:blip r:embed="rId4" cstate="email">
            <a:extLst>
              <a:ext uri="{28A0092B-C50C-407E-A947-70E740481C1C}">
                <a14:useLocalDpi xmlns:a14="http://schemas.microsoft.com/office/drawing/2010/main"/>
              </a:ext>
            </a:extLst>
          </a:blip>
          <a:stretch>
            <a:fillRect/>
          </a:stretch>
        </p:blipFill>
        <p:spPr>
          <a:xfrm>
            <a:off x="4241704" y="2256685"/>
            <a:ext cx="2335292" cy="2273711"/>
          </a:xfrm>
          <a:prstGeom prst="rect">
            <a:avLst/>
          </a:prstGeom>
        </p:spPr>
      </p:pic>
      <p:sp>
        <p:nvSpPr>
          <p:cNvPr id="13" name="Rectángulo 12"/>
          <p:cNvSpPr/>
          <p:nvPr/>
        </p:nvSpPr>
        <p:spPr>
          <a:xfrm>
            <a:off x="7332618" y="2989710"/>
            <a:ext cx="2827382" cy="707886"/>
          </a:xfrm>
          <a:prstGeom prst="rect">
            <a:avLst/>
          </a:prstGeom>
        </p:spPr>
        <p:txBody>
          <a:bodyPr wrap="square">
            <a:spAutoFit/>
          </a:bodyPr>
          <a:lstStyle/>
          <a:p>
            <a:pPr algn="l" fontAlgn="auto">
              <a:spcBef>
                <a:spcPts val="0"/>
              </a:spcBef>
              <a:spcAft>
                <a:spcPts val="0"/>
              </a:spcAft>
            </a:pPr>
            <a:r>
              <a:rPr lang="es-GT" sz="2000" dirty="0">
                <a:solidFill>
                  <a:prstClr val="black"/>
                </a:solidFill>
                <a:latin typeface="Arial" panose="020B0604020202020204" pitchFamily="34" charset="0"/>
                <a:ea typeface="+mn-ea"/>
                <a:cs typeface="Arial" panose="020B0604020202020204" pitchFamily="34" charset="0"/>
              </a:rPr>
              <a:t>Sistema de terrazas </a:t>
            </a:r>
          </a:p>
          <a:p>
            <a:pPr algn="l" fontAlgn="auto">
              <a:spcBef>
                <a:spcPts val="0"/>
              </a:spcBef>
              <a:spcAft>
                <a:spcPts val="0"/>
              </a:spcAft>
            </a:pPr>
            <a:r>
              <a:rPr lang="es-GT" sz="2000" dirty="0">
                <a:solidFill>
                  <a:prstClr val="black"/>
                </a:solidFill>
                <a:latin typeface="Arial" panose="020B0604020202020204" pitchFamily="34" charset="0"/>
                <a:ea typeface="+mn-ea"/>
                <a:cs typeface="Arial" panose="020B0604020202020204" pitchFamily="34" charset="0"/>
              </a:rPr>
              <a:t>en San Marcos</a:t>
            </a:r>
          </a:p>
        </p:txBody>
      </p:sp>
      <p:sp>
        <p:nvSpPr>
          <p:cNvPr id="14" name="Triángulo isósceles 13"/>
          <p:cNvSpPr/>
          <p:nvPr/>
        </p:nvSpPr>
        <p:spPr>
          <a:xfrm rot="16200000">
            <a:off x="6558560" y="3014696"/>
            <a:ext cx="829971" cy="718146"/>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fontAlgn="auto">
              <a:spcBef>
                <a:spcPts val="0"/>
              </a:spcBef>
              <a:spcAft>
                <a:spcPts val="0"/>
              </a:spcAft>
            </a:pPr>
            <a:endParaRPr lang="es-GT" sz="2000">
              <a:solidFill>
                <a:prstClr val="white"/>
              </a:solidFill>
            </a:endParaRPr>
          </a:p>
        </p:txBody>
      </p:sp>
    </p:spTree>
    <p:extLst>
      <p:ext uri="{BB962C8B-B14F-4D97-AF65-F5344CB8AC3E}">
        <p14:creationId xmlns:p14="http://schemas.microsoft.com/office/powerpoint/2010/main" val="37462452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543496" y="137592"/>
            <a:ext cx="7620000" cy="533964"/>
          </a:xfrm>
        </p:spPr>
        <p:txBody>
          <a:bodyPr>
            <a:noAutofit/>
          </a:bodyPr>
          <a:lstStyle/>
          <a:p>
            <a:pPr algn="l"/>
            <a:r>
              <a:rPr lang="es-GT" sz="3111" b="1" dirty="0"/>
              <a:t>Bancos comunitarios de semillas </a:t>
            </a:r>
            <a:endParaRPr lang="es-GT" sz="2778" dirty="0">
              <a:latin typeface="Arial" panose="020B0604020202020204" pitchFamily="34" charset="0"/>
              <a:cs typeface="Arial" panose="020B0604020202020204" pitchFamily="34" charset="0"/>
            </a:endParaRPr>
          </a:p>
        </p:txBody>
      </p:sp>
      <p:sp>
        <p:nvSpPr>
          <p:cNvPr id="6" name="Rectángulo 5"/>
          <p:cNvSpPr/>
          <p:nvPr/>
        </p:nvSpPr>
        <p:spPr>
          <a:xfrm>
            <a:off x="4507607" y="1373240"/>
            <a:ext cx="5165858" cy="707886"/>
          </a:xfrm>
          <a:prstGeom prst="rect">
            <a:avLst/>
          </a:prstGeom>
        </p:spPr>
        <p:txBody>
          <a:bodyPr wrap="square">
            <a:spAutoFit/>
          </a:bodyPr>
          <a:lstStyle/>
          <a:p>
            <a:pPr algn="l" fontAlgn="auto">
              <a:spcBef>
                <a:spcPts val="0"/>
              </a:spcBef>
              <a:spcAft>
                <a:spcPts val="0"/>
              </a:spcAft>
            </a:pPr>
            <a:r>
              <a:rPr lang="es-GT" sz="2000" dirty="0">
                <a:solidFill>
                  <a:prstClr val="black"/>
                </a:solidFill>
                <a:latin typeface="Arial" panose="020B0604020202020204" pitchFamily="34" charset="0"/>
                <a:ea typeface="+mn-ea"/>
                <a:cs typeface="Arial" panose="020B0604020202020204" pitchFamily="34" charset="0"/>
              </a:rPr>
              <a:t>Productor seleccionando semillas nativas de maíz en Totonicapán </a:t>
            </a:r>
          </a:p>
        </p:txBody>
      </p:sp>
      <p:sp>
        <p:nvSpPr>
          <p:cNvPr id="7" name="Rectángulo 6"/>
          <p:cNvSpPr/>
          <p:nvPr/>
        </p:nvSpPr>
        <p:spPr>
          <a:xfrm>
            <a:off x="2934024" y="6229632"/>
            <a:ext cx="3395016" cy="707886"/>
          </a:xfrm>
          <a:prstGeom prst="rect">
            <a:avLst/>
          </a:prstGeom>
        </p:spPr>
        <p:txBody>
          <a:bodyPr wrap="square">
            <a:spAutoFit/>
          </a:bodyPr>
          <a:lstStyle/>
          <a:p>
            <a:pPr algn="r" fontAlgn="auto">
              <a:spcBef>
                <a:spcPts val="0"/>
              </a:spcBef>
              <a:spcAft>
                <a:spcPts val="0"/>
              </a:spcAft>
            </a:pPr>
            <a:r>
              <a:rPr lang="es-GT" sz="2000" dirty="0">
                <a:solidFill>
                  <a:prstClr val="black"/>
                </a:solidFill>
                <a:latin typeface="Arial" panose="020B0604020202020204" pitchFamily="34" charset="0"/>
                <a:ea typeface="+mn-ea"/>
                <a:cs typeface="Arial" panose="020B0604020202020204" pitchFamily="34" charset="0"/>
              </a:rPr>
              <a:t>Almacenamiento tradicional de semilla de maíz.</a:t>
            </a:r>
          </a:p>
        </p:txBody>
      </p:sp>
      <p:sp>
        <p:nvSpPr>
          <p:cNvPr id="8" name="Triángulo isósceles 7"/>
          <p:cNvSpPr/>
          <p:nvPr/>
        </p:nvSpPr>
        <p:spPr>
          <a:xfrm rot="16200000">
            <a:off x="3733549" y="1527128"/>
            <a:ext cx="829971" cy="718146"/>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fontAlgn="auto">
              <a:spcBef>
                <a:spcPts val="0"/>
              </a:spcBef>
              <a:spcAft>
                <a:spcPts val="0"/>
              </a:spcAft>
            </a:pPr>
            <a:endParaRPr lang="es-GT" sz="2000">
              <a:solidFill>
                <a:prstClr val="white"/>
              </a:solidFill>
            </a:endParaRPr>
          </a:p>
        </p:txBody>
      </p:sp>
      <p:sp>
        <p:nvSpPr>
          <p:cNvPr id="9" name="Triángulo isósceles 8"/>
          <p:cNvSpPr/>
          <p:nvPr/>
        </p:nvSpPr>
        <p:spPr>
          <a:xfrm rot="5400000">
            <a:off x="6436867" y="6224502"/>
            <a:ext cx="829971" cy="718146"/>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fontAlgn="auto">
              <a:spcBef>
                <a:spcPts val="0"/>
              </a:spcBef>
              <a:spcAft>
                <a:spcPts val="0"/>
              </a:spcAft>
            </a:pPr>
            <a:endParaRPr lang="es-GT" sz="2000">
              <a:solidFill>
                <a:prstClr val="white"/>
              </a:solidFill>
            </a:endParaRPr>
          </a:p>
        </p:txBody>
      </p:sp>
      <p:pic>
        <p:nvPicPr>
          <p:cNvPr id="12" name="Picture 4" descr="La semilla"/>
          <p:cNvPicPr/>
          <p:nvPr/>
        </p:nvPicPr>
        <p:blipFill>
          <a:blip r:embed="rId2" cstate="email">
            <a:extLst>
              <a:ext uri="{28A0092B-C50C-407E-A947-70E740481C1C}">
                <a14:useLocalDpi xmlns:a14="http://schemas.microsoft.com/office/drawing/2010/main"/>
              </a:ext>
            </a:extLst>
          </a:blip>
          <a:srcRect/>
          <a:stretch>
            <a:fillRect/>
          </a:stretch>
        </p:blipFill>
        <p:spPr bwMode="auto">
          <a:xfrm>
            <a:off x="399480" y="1073696"/>
            <a:ext cx="3142831" cy="4254910"/>
          </a:xfrm>
          <a:prstGeom prst="rect">
            <a:avLst/>
          </a:prstGeom>
          <a:noFill/>
          <a:ln w="63500">
            <a:noFill/>
            <a:miter lim="800000"/>
            <a:headEnd/>
            <a:tailEnd/>
          </a:ln>
          <a:extLst/>
        </p:spPr>
      </p:pic>
      <p:pic>
        <p:nvPicPr>
          <p:cNvPr id="13" name="Picture 6" descr="C:\Users\Garcia\Pictures\FOTOS 2013\FIN DE AÑO 2012\DSC02213.JPG"/>
          <p:cNvPicPr/>
          <p:nvPr/>
        </p:nvPicPr>
        <p:blipFill>
          <a:blip r:embed="rId3" cstate="email">
            <a:extLst>
              <a:ext uri="{28A0092B-C50C-407E-A947-70E740481C1C}">
                <a14:useLocalDpi xmlns:a14="http://schemas.microsoft.com/office/drawing/2010/main"/>
              </a:ext>
            </a:extLst>
          </a:blip>
          <a:srcRect/>
          <a:stretch>
            <a:fillRect/>
          </a:stretch>
        </p:blipFill>
        <p:spPr bwMode="auto">
          <a:xfrm>
            <a:off x="3652197" y="3429647"/>
            <a:ext cx="2729301" cy="1903211"/>
          </a:xfrm>
          <a:prstGeom prst="rect">
            <a:avLst/>
          </a:prstGeom>
          <a:noFill/>
        </p:spPr>
      </p:pic>
      <p:sp>
        <p:nvSpPr>
          <p:cNvPr id="14" name="Triángulo isósceles 13"/>
          <p:cNvSpPr/>
          <p:nvPr/>
        </p:nvSpPr>
        <p:spPr>
          <a:xfrm rot="5400000">
            <a:off x="6436868" y="3925231"/>
            <a:ext cx="829971" cy="718146"/>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fontAlgn="auto">
              <a:spcBef>
                <a:spcPts val="0"/>
              </a:spcBef>
              <a:spcAft>
                <a:spcPts val="0"/>
              </a:spcAft>
            </a:pPr>
            <a:endParaRPr lang="es-GT" sz="2000">
              <a:solidFill>
                <a:prstClr val="white"/>
              </a:solidFill>
            </a:endParaRPr>
          </a:p>
        </p:txBody>
      </p:sp>
      <p:sp>
        <p:nvSpPr>
          <p:cNvPr id="15" name="Rectángulo 14"/>
          <p:cNvSpPr/>
          <p:nvPr/>
        </p:nvSpPr>
        <p:spPr>
          <a:xfrm>
            <a:off x="7210927" y="3673367"/>
            <a:ext cx="2949073" cy="707886"/>
          </a:xfrm>
          <a:prstGeom prst="rect">
            <a:avLst/>
          </a:prstGeom>
        </p:spPr>
        <p:txBody>
          <a:bodyPr wrap="square">
            <a:spAutoFit/>
          </a:bodyPr>
          <a:lstStyle/>
          <a:p>
            <a:pPr algn="l" fontAlgn="auto">
              <a:spcBef>
                <a:spcPts val="0"/>
              </a:spcBef>
              <a:spcAft>
                <a:spcPts val="0"/>
              </a:spcAft>
            </a:pPr>
            <a:r>
              <a:rPr lang="es-GT" sz="2000" dirty="0">
                <a:solidFill>
                  <a:prstClr val="black"/>
                </a:solidFill>
                <a:latin typeface="Arial" panose="020B0604020202020204" pitchFamily="34" charset="0"/>
                <a:ea typeface="+mn-ea"/>
                <a:cs typeface="Arial" panose="020B0604020202020204" pitchFamily="34" charset="0"/>
              </a:rPr>
              <a:t>Bancos de semillas en ambiente controlados </a:t>
            </a:r>
          </a:p>
        </p:txBody>
      </p:sp>
      <p:pic>
        <p:nvPicPr>
          <p:cNvPr id="16" name="Picture 5"/>
          <p:cNvPicPr/>
          <p:nvPr/>
        </p:nvPicPr>
        <p:blipFill>
          <a:blip r:embed="rId4" cstate="email">
            <a:extLst>
              <a:ext uri="{28A0092B-C50C-407E-A947-70E740481C1C}">
                <a14:useLocalDpi xmlns:a14="http://schemas.microsoft.com/office/drawing/2010/main"/>
              </a:ext>
            </a:extLst>
          </a:blip>
          <a:srcRect/>
          <a:stretch>
            <a:fillRect/>
          </a:stretch>
        </p:blipFill>
        <p:spPr>
          <a:xfrm>
            <a:off x="7600280" y="4762322"/>
            <a:ext cx="1970477" cy="2422343"/>
          </a:xfrm>
          <a:prstGeom prst="rect">
            <a:avLst/>
          </a:prstGeom>
          <a:noFill/>
          <a:ln w="50800">
            <a:noFill/>
            <a:miter lim="800000"/>
            <a:headEnd/>
            <a:tailEnd/>
          </a:ln>
        </p:spPr>
      </p:pic>
    </p:spTree>
    <p:extLst>
      <p:ext uri="{BB962C8B-B14F-4D97-AF65-F5344CB8AC3E}">
        <p14:creationId xmlns:p14="http://schemas.microsoft.com/office/powerpoint/2010/main" val="28785052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484336" y="137592"/>
            <a:ext cx="7620000" cy="576891"/>
          </a:xfrm>
        </p:spPr>
        <p:txBody>
          <a:bodyPr>
            <a:normAutofit/>
          </a:bodyPr>
          <a:lstStyle/>
          <a:p>
            <a:pPr algn="l"/>
            <a:r>
              <a:rPr lang="es-GT" sz="2778" b="1" dirty="0">
                <a:latin typeface="Arial" panose="020B0604020202020204" pitchFamily="34" charset="0"/>
                <a:cs typeface="Arial" panose="020B0604020202020204" pitchFamily="34" charset="0"/>
              </a:rPr>
              <a:t>Comités de agua potable</a:t>
            </a:r>
            <a:endParaRPr lang="es-GT" sz="2778" dirty="0">
              <a:latin typeface="Arial" panose="020B0604020202020204" pitchFamily="34" charset="0"/>
              <a:cs typeface="Arial" panose="020B0604020202020204" pitchFamily="34" charset="0"/>
            </a:endParaRPr>
          </a:p>
        </p:txBody>
      </p:sp>
      <p:sp>
        <p:nvSpPr>
          <p:cNvPr id="6" name="Rectángulo 5"/>
          <p:cNvSpPr/>
          <p:nvPr/>
        </p:nvSpPr>
        <p:spPr>
          <a:xfrm>
            <a:off x="6246254" y="1636793"/>
            <a:ext cx="3691943" cy="1323439"/>
          </a:xfrm>
          <a:prstGeom prst="rect">
            <a:avLst/>
          </a:prstGeom>
        </p:spPr>
        <p:txBody>
          <a:bodyPr wrap="square">
            <a:spAutoFit/>
          </a:bodyPr>
          <a:lstStyle/>
          <a:p>
            <a:pPr algn="l" fontAlgn="auto">
              <a:spcBef>
                <a:spcPts val="0"/>
              </a:spcBef>
              <a:spcAft>
                <a:spcPts val="0"/>
              </a:spcAft>
            </a:pPr>
            <a:r>
              <a:rPr lang="es-GT" sz="2000" dirty="0">
                <a:solidFill>
                  <a:prstClr val="black"/>
                </a:solidFill>
                <a:latin typeface="Arial" panose="020B0604020202020204" pitchFamily="34" charset="0"/>
                <a:ea typeface="+mn-ea"/>
                <a:cs typeface="Arial" panose="020B0604020202020204" pitchFamily="34" charset="0"/>
              </a:rPr>
              <a:t>Comité de agua en una comunidad de Totonicapán en labores de mantenimiento del proyecto de agua potable.</a:t>
            </a:r>
          </a:p>
        </p:txBody>
      </p:sp>
      <p:sp>
        <p:nvSpPr>
          <p:cNvPr id="7" name="Rectángulo 6"/>
          <p:cNvSpPr/>
          <p:nvPr/>
        </p:nvSpPr>
        <p:spPr>
          <a:xfrm>
            <a:off x="1038390" y="5707823"/>
            <a:ext cx="3677633" cy="707886"/>
          </a:xfrm>
          <a:prstGeom prst="rect">
            <a:avLst/>
          </a:prstGeom>
        </p:spPr>
        <p:txBody>
          <a:bodyPr wrap="square">
            <a:spAutoFit/>
          </a:bodyPr>
          <a:lstStyle/>
          <a:p>
            <a:pPr algn="l" fontAlgn="auto">
              <a:spcBef>
                <a:spcPts val="0"/>
              </a:spcBef>
              <a:spcAft>
                <a:spcPts val="0"/>
              </a:spcAft>
            </a:pPr>
            <a:r>
              <a:rPr lang="es-GT" sz="2000" dirty="0">
                <a:solidFill>
                  <a:prstClr val="black"/>
                </a:solidFill>
                <a:latin typeface="Arial" panose="020B0604020202020204" pitchFamily="34" charset="0"/>
                <a:ea typeface="+mn-ea"/>
                <a:cs typeface="Arial" panose="020B0604020202020204" pitchFamily="34" charset="0"/>
              </a:rPr>
              <a:t>Expresiones simbólicas sobre el agua. San Marcos.</a:t>
            </a:r>
          </a:p>
        </p:txBody>
      </p:sp>
      <p:sp>
        <p:nvSpPr>
          <p:cNvPr id="8" name="Triángulo isósceles 7"/>
          <p:cNvSpPr/>
          <p:nvPr/>
        </p:nvSpPr>
        <p:spPr>
          <a:xfrm rot="16200000">
            <a:off x="5230255" y="1944571"/>
            <a:ext cx="829971" cy="718146"/>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fontAlgn="auto">
              <a:spcBef>
                <a:spcPts val="0"/>
              </a:spcBef>
              <a:spcAft>
                <a:spcPts val="0"/>
              </a:spcAft>
            </a:pPr>
            <a:endParaRPr lang="es-GT" sz="2000">
              <a:solidFill>
                <a:prstClr val="white"/>
              </a:solidFill>
            </a:endParaRPr>
          </a:p>
        </p:txBody>
      </p:sp>
      <p:sp>
        <p:nvSpPr>
          <p:cNvPr id="9" name="Triángulo isósceles 8"/>
          <p:cNvSpPr/>
          <p:nvPr/>
        </p:nvSpPr>
        <p:spPr>
          <a:xfrm rot="5400000">
            <a:off x="4856871" y="5707825"/>
            <a:ext cx="829971" cy="718146"/>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fontAlgn="auto">
              <a:spcBef>
                <a:spcPts val="0"/>
              </a:spcBef>
              <a:spcAft>
                <a:spcPts val="0"/>
              </a:spcAft>
            </a:pPr>
            <a:endParaRPr lang="es-GT" sz="2000">
              <a:solidFill>
                <a:prstClr val="white"/>
              </a:solidFill>
            </a:endParaRPr>
          </a:p>
        </p:txBody>
      </p:sp>
      <p:pic>
        <p:nvPicPr>
          <p:cNvPr id="10" name="Picture 10" descr="recorrido don polo4 200606"/>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228100"/>
            <a:ext cx="4979831" cy="3522774"/>
          </a:xfrm>
          <a:prstGeom prst="rect">
            <a:avLst/>
          </a:prstGeom>
          <a:noFill/>
          <a:extLst/>
        </p:spPr>
      </p:pic>
      <p:pic>
        <p:nvPicPr>
          <p:cNvPr id="11" name="Picture 9" descr="chorro adornado 161106"/>
          <p:cNvPicPr/>
          <p:nvPr/>
        </p:nvPicPr>
        <p:blipFill>
          <a:blip r:embed="rId3" cstate="email">
            <a:extLst>
              <a:ext uri="{28A0092B-C50C-407E-A947-70E740481C1C}">
                <a14:useLocalDpi xmlns:a14="http://schemas.microsoft.com/office/drawing/2010/main"/>
              </a:ext>
            </a:extLst>
          </a:blip>
          <a:srcRect/>
          <a:stretch>
            <a:fillRect/>
          </a:stretch>
        </p:blipFill>
        <p:spPr bwMode="auto">
          <a:xfrm>
            <a:off x="6024451" y="3168664"/>
            <a:ext cx="4135549" cy="4451336"/>
          </a:xfrm>
          <a:prstGeom prst="rect">
            <a:avLst/>
          </a:prstGeom>
          <a:noFill/>
          <a:extLst/>
        </p:spPr>
      </p:pic>
    </p:spTree>
    <p:extLst>
      <p:ext uri="{BB962C8B-B14F-4D97-AF65-F5344CB8AC3E}">
        <p14:creationId xmlns:p14="http://schemas.microsoft.com/office/powerpoint/2010/main" val="24285323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399480" y="125841"/>
            <a:ext cx="7620000" cy="533964"/>
          </a:xfrm>
        </p:spPr>
        <p:txBody>
          <a:bodyPr>
            <a:noAutofit/>
          </a:bodyPr>
          <a:lstStyle/>
          <a:p>
            <a:pPr algn="l"/>
            <a:r>
              <a:rPr lang="es-GT" sz="2778" b="1" dirty="0">
                <a:latin typeface="Arial" panose="020B0604020202020204" pitchFamily="34" charset="0"/>
                <a:cs typeface="Arial" panose="020B0604020202020204" pitchFamily="34" charset="0"/>
              </a:rPr>
              <a:t>Técnicas de almacenamiento de agua</a:t>
            </a:r>
            <a:endParaRPr lang="es-GT" sz="2778" dirty="0">
              <a:latin typeface="Arial" panose="020B0604020202020204" pitchFamily="34" charset="0"/>
              <a:cs typeface="Arial" panose="020B0604020202020204" pitchFamily="34" charset="0"/>
            </a:endParaRPr>
          </a:p>
        </p:txBody>
      </p:sp>
      <p:sp>
        <p:nvSpPr>
          <p:cNvPr id="6" name="Rectángulo 5"/>
          <p:cNvSpPr/>
          <p:nvPr/>
        </p:nvSpPr>
        <p:spPr>
          <a:xfrm>
            <a:off x="5627942" y="1221563"/>
            <a:ext cx="4235718" cy="707886"/>
          </a:xfrm>
          <a:prstGeom prst="rect">
            <a:avLst/>
          </a:prstGeom>
        </p:spPr>
        <p:txBody>
          <a:bodyPr wrap="square">
            <a:spAutoFit/>
          </a:bodyPr>
          <a:lstStyle/>
          <a:p>
            <a:pPr algn="l" fontAlgn="auto">
              <a:spcBef>
                <a:spcPts val="0"/>
              </a:spcBef>
              <a:spcAft>
                <a:spcPts val="0"/>
              </a:spcAft>
            </a:pPr>
            <a:r>
              <a:rPr lang="es-GT" sz="2000" dirty="0">
                <a:solidFill>
                  <a:prstClr val="black"/>
                </a:solidFill>
                <a:latin typeface="Arial" panose="020B0604020202020204" pitchFamily="34" charset="0"/>
                <a:ea typeface="+mn-ea"/>
                <a:cs typeface="Arial" panose="020B0604020202020204" pitchFamily="34" charset="0"/>
              </a:rPr>
              <a:t>Estructuras para captar y almacenar agua en </a:t>
            </a:r>
            <a:r>
              <a:rPr lang="es-GT" sz="2000" dirty="0" err="1">
                <a:solidFill>
                  <a:prstClr val="black"/>
                </a:solidFill>
                <a:latin typeface="Arial" panose="020B0604020202020204" pitchFamily="34" charset="0"/>
                <a:ea typeface="+mn-ea"/>
                <a:cs typeface="Arial" panose="020B0604020202020204" pitchFamily="34" charset="0"/>
              </a:rPr>
              <a:t>Cuchumatanes</a:t>
            </a:r>
            <a:endParaRPr lang="es-GT" sz="2000" dirty="0">
              <a:solidFill>
                <a:prstClr val="black"/>
              </a:solidFill>
              <a:latin typeface="Arial" panose="020B0604020202020204" pitchFamily="34" charset="0"/>
              <a:ea typeface="+mn-ea"/>
              <a:cs typeface="Arial" panose="020B0604020202020204" pitchFamily="34" charset="0"/>
            </a:endParaRPr>
          </a:p>
        </p:txBody>
      </p:sp>
      <p:sp>
        <p:nvSpPr>
          <p:cNvPr id="7" name="Rectángulo 6"/>
          <p:cNvSpPr/>
          <p:nvPr/>
        </p:nvSpPr>
        <p:spPr>
          <a:xfrm>
            <a:off x="1118048" y="5935578"/>
            <a:ext cx="4181053" cy="707886"/>
          </a:xfrm>
          <a:prstGeom prst="rect">
            <a:avLst/>
          </a:prstGeom>
        </p:spPr>
        <p:txBody>
          <a:bodyPr wrap="square">
            <a:spAutoFit/>
          </a:bodyPr>
          <a:lstStyle/>
          <a:p>
            <a:pPr algn="r" fontAlgn="auto">
              <a:spcBef>
                <a:spcPts val="0"/>
              </a:spcBef>
              <a:spcAft>
                <a:spcPts val="0"/>
              </a:spcAft>
            </a:pPr>
            <a:r>
              <a:rPr lang="es-GT" sz="2000" dirty="0" err="1">
                <a:solidFill>
                  <a:prstClr val="black"/>
                </a:solidFill>
                <a:latin typeface="Arial" panose="020B0604020202020204" pitchFamily="34" charset="0"/>
                <a:ea typeface="+mn-ea"/>
                <a:cs typeface="Arial" panose="020B0604020202020204" pitchFamily="34" charset="0"/>
              </a:rPr>
              <a:t>Lagunetas</a:t>
            </a:r>
            <a:r>
              <a:rPr lang="es-GT" sz="2000" dirty="0">
                <a:solidFill>
                  <a:prstClr val="black"/>
                </a:solidFill>
                <a:latin typeface="Arial" panose="020B0604020202020204" pitchFamily="34" charset="0"/>
                <a:ea typeface="+mn-ea"/>
                <a:cs typeface="Arial" panose="020B0604020202020204" pitchFamily="34" charset="0"/>
              </a:rPr>
              <a:t> artificiales para almacenar lluvia en </a:t>
            </a:r>
            <a:r>
              <a:rPr lang="es-GT" sz="2000" dirty="0" err="1">
                <a:solidFill>
                  <a:prstClr val="black"/>
                </a:solidFill>
                <a:latin typeface="Arial" panose="020B0604020202020204" pitchFamily="34" charset="0"/>
                <a:ea typeface="+mn-ea"/>
                <a:cs typeface="Arial" panose="020B0604020202020204" pitchFamily="34" charset="0"/>
              </a:rPr>
              <a:t>Cuchumatanes</a:t>
            </a:r>
            <a:endParaRPr lang="es-GT" sz="2000" dirty="0">
              <a:solidFill>
                <a:prstClr val="black"/>
              </a:solidFill>
              <a:latin typeface="Arial" panose="020B0604020202020204" pitchFamily="34" charset="0"/>
              <a:ea typeface="+mn-ea"/>
              <a:cs typeface="Arial" panose="020B0604020202020204" pitchFamily="34" charset="0"/>
            </a:endParaRPr>
          </a:p>
        </p:txBody>
      </p:sp>
      <p:sp>
        <p:nvSpPr>
          <p:cNvPr id="8" name="Triángulo isósceles 7"/>
          <p:cNvSpPr/>
          <p:nvPr/>
        </p:nvSpPr>
        <p:spPr>
          <a:xfrm rot="16200000">
            <a:off x="4639840" y="1261796"/>
            <a:ext cx="697119" cy="616654"/>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fontAlgn="auto">
              <a:spcBef>
                <a:spcPts val="0"/>
              </a:spcBef>
              <a:spcAft>
                <a:spcPts val="0"/>
              </a:spcAft>
            </a:pPr>
            <a:endParaRPr lang="es-GT" sz="2000">
              <a:solidFill>
                <a:prstClr val="white"/>
              </a:solidFill>
            </a:endParaRPr>
          </a:p>
        </p:txBody>
      </p:sp>
      <p:sp>
        <p:nvSpPr>
          <p:cNvPr id="9" name="Triángulo isósceles 8"/>
          <p:cNvSpPr/>
          <p:nvPr/>
        </p:nvSpPr>
        <p:spPr>
          <a:xfrm rot="5400000">
            <a:off x="5375109" y="5946852"/>
            <a:ext cx="774057" cy="619166"/>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fontAlgn="auto">
              <a:spcBef>
                <a:spcPts val="0"/>
              </a:spcBef>
              <a:spcAft>
                <a:spcPts val="0"/>
              </a:spcAft>
            </a:pPr>
            <a:endParaRPr lang="es-GT" sz="2000">
              <a:solidFill>
                <a:prstClr val="white"/>
              </a:solidFill>
            </a:endParaRPr>
          </a:p>
        </p:txBody>
      </p:sp>
      <p:pic>
        <p:nvPicPr>
          <p:cNvPr id="11" name="Picture 2" descr="C:\Users\seg\Desktop\FOTOS\Camara3\20131212_154659.jpg"/>
          <p:cNvPicPr/>
          <p:nvPr/>
        </p:nvPicPr>
        <p:blipFill>
          <a:blip r:embed="rId2" cstate="email">
            <a:extLst>
              <a:ext uri="{28A0092B-C50C-407E-A947-70E740481C1C}">
                <a14:useLocalDpi xmlns:a14="http://schemas.microsoft.com/office/drawing/2010/main"/>
              </a:ext>
            </a:extLst>
          </a:blip>
          <a:srcRect/>
          <a:stretch>
            <a:fillRect/>
          </a:stretch>
        </p:blipFill>
        <p:spPr bwMode="auto">
          <a:xfrm>
            <a:off x="6191627" y="4865686"/>
            <a:ext cx="3968373" cy="2781498"/>
          </a:xfrm>
          <a:prstGeom prst="rect">
            <a:avLst/>
          </a:prstGeom>
          <a:noFill/>
          <a:extLst/>
        </p:spPr>
      </p:pic>
      <p:pic>
        <p:nvPicPr>
          <p:cNvPr id="2" name="Imagen 1"/>
          <p:cNvPicPr>
            <a:picLocks noChangeAspect="1"/>
          </p:cNvPicPr>
          <p:nvPr/>
        </p:nvPicPr>
        <p:blipFill>
          <a:blip r:embed="rId3"/>
          <a:stretch>
            <a:fillRect/>
          </a:stretch>
        </p:blipFill>
        <p:spPr>
          <a:xfrm>
            <a:off x="0" y="931934"/>
            <a:ext cx="4348857" cy="3386960"/>
          </a:xfrm>
          <a:prstGeom prst="rect">
            <a:avLst/>
          </a:prstGeom>
        </p:spPr>
      </p:pic>
      <p:pic>
        <p:nvPicPr>
          <p:cNvPr id="4" name="Imagen 3"/>
          <p:cNvPicPr>
            <a:picLocks noChangeAspect="1"/>
          </p:cNvPicPr>
          <p:nvPr/>
        </p:nvPicPr>
        <p:blipFill>
          <a:blip r:embed="rId4"/>
          <a:stretch>
            <a:fillRect/>
          </a:stretch>
        </p:blipFill>
        <p:spPr>
          <a:xfrm>
            <a:off x="4495889" y="2683902"/>
            <a:ext cx="2469825" cy="2354114"/>
          </a:xfrm>
          <a:prstGeom prst="rect">
            <a:avLst/>
          </a:prstGeom>
        </p:spPr>
      </p:pic>
      <p:sp>
        <p:nvSpPr>
          <p:cNvPr id="12" name="Rectángulo 11"/>
          <p:cNvSpPr/>
          <p:nvPr/>
        </p:nvSpPr>
        <p:spPr>
          <a:xfrm>
            <a:off x="7618351" y="2714464"/>
            <a:ext cx="2543293" cy="964495"/>
          </a:xfrm>
          <a:prstGeom prst="rect">
            <a:avLst/>
          </a:prstGeom>
        </p:spPr>
        <p:txBody>
          <a:bodyPr wrap="square">
            <a:spAutoFit/>
          </a:bodyPr>
          <a:lstStyle/>
          <a:p>
            <a:pPr algn="l" fontAlgn="auto">
              <a:spcBef>
                <a:spcPts val="0"/>
              </a:spcBef>
              <a:spcAft>
                <a:spcPts val="0"/>
              </a:spcAft>
            </a:pPr>
            <a:r>
              <a:rPr lang="es-GT" sz="1889" dirty="0">
                <a:solidFill>
                  <a:prstClr val="black"/>
                </a:solidFill>
                <a:latin typeface="Arial" panose="020B0604020202020204" pitchFamily="34" charset="0"/>
                <a:ea typeface="+mn-ea"/>
                <a:cs typeface="Arial" panose="020B0604020202020204" pitchFamily="34" charset="0"/>
              </a:rPr>
              <a:t>Manejo de agua para </a:t>
            </a:r>
          </a:p>
          <a:p>
            <a:pPr algn="l" fontAlgn="auto">
              <a:spcBef>
                <a:spcPts val="0"/>
              </a:spcBef>
              <a:spcAft>
                <a:spcPts val="0"/>
              </a:spcAft>
            </a:pPr>
            <a:r>
              <a:rPr lang="es-GT" sz="1889" dirty="0">
                <a:solidFill>
                  <a:prstClr val="black"/>
                </a:solidFill>
                <a:latin typeface="Arial" panose="020B0604020202020204" pitchFamily="34" charset="0"/>
                <a:ea typeface="+mn-ea"/>
                <a:cs typeface="Arial" panose="020B0604020202020204" pitchFamily="34" charset="0"/>
              </a:rPr>
              <a:t>cultivos en terraza en </a:t>
            </a:r>
          </a:p>
          <a:p>
            <a:pPr algn="l" fontAlgn="auto">
              <a:spcBef>
                <a:spcPts val="0"/>
              </a:spcBef>
              <a:spcAft>
                <a:spcPts val="0"/>
              </a:spcAft>
            </a:pPr>
            <a:r>
              <a:rPr lang="es-GT" sz="1889" dirty="0">
                <a:solidFill>
                  <a:prstClr val="black"/>
                </a:solidFill>
                <a:latin typeface="Arial" panose="020B0604020202020204" pitchFamily="34" charset="0"/>
                <a:ea typeface="+mn-ea"/>
                <a:cs typeface="Arial" panose="020B0604020202020204" pitchFamily="34" charset="0"/>
              </a:rPr>
              <a:t>Sololá</a:t>
            </a:r>
          </a:p>
        </p:txBody>
      </p:sp>
      <p:sp>
        <p:nvSpPr>
          <p:cNvPr id="13" name="Triángulo isósceles 12"/>
          <p:cNvSpPr/>
          <p:nvPr/>
        </p:nvSpPr>
        <p:spPr>
          <a:xfrm rot="16200000">
            <a:off x="7010620" y="2860883"/>
            <a:ext cx="697119" cy="616654"/>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fontAlgn="auto">
              <a:spcBef>
                <a:spcPts val="0"/>
              </a:spcBef>
              <a:spcAft>
                <a:spcPts val="0"/>
              </a:spcAft>
            </a:pPr>
            <a:endParaRPr lang="es-GT" sz="2000">
              <a:solidFill>
                <a:prstClr val="white"/>
              </a:solidFill>
            </a:endParaRPr>
          </a:p>
        </p:txBody>
      </p:sp>
    </p:spTree>
    <p:extLst>
      <p:ext uri="{BB962C8B-B14F-4D97-AF65-F5344CB8AC3E}">
        <p14:creationId xmlns:p14="http://schemas.microsoft.com/office/powerpoint/2010/main" val="29695375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399480" y="137592"/>
            <a:ext cx="7620000" cy="907440"/>
          </a:xfrm>
        </p:spPr>
        <p:txBody>
          <a:bodyPr>
            <a:noAutofit/>
          </a:bodyPr>
          <a:lstStyle/>
          <a:p>
            <a:pPr algn="l"/>
            <a:r>
              <a:rPr lang="es-GT" sz="2778" b="1" dirty="0">
                <a:latin typeface="Arial" panose="020B0604020202020204" pitchFamily="34" charset="0"/>
                <a:cs typeface="Arial" panose="020B0604020202020204" pitchFamily="34" charset="0"/>
              </a:rPr>
              <a:t>Protección contra heladas y vientos </a:t>
            </a:r>
            <a:endParaRPr lang="es-GT" sz="2778" dirty="0">
              <a:latin typeface="Arial" panose="020B0604020202020204" pitchFamily="34" charset="0"/>
              <a:cs typeface="Arial" panose="020B0604020202020204" pitchFamily="34" charset="0"/>
            </a:endParaRPr>
          </a:p>
        </p:txBody>
      </p:sp>
      <p:sp>
        <p:nvSpPr>
          <p:cNvPr id="6" name="Rectángulo 5"/>
          <p:cNvSpPr/>
          <p:nvPr/>
        </p:nvSpPr>
        <p:spPr>
          <a:xfrm>
            <a:off x="5271857" y="2162983"/>
            <a:ext cx="4172650" cy="707886"/>
          </a:xfrm>
          <a:prstGeom prst="rect">
            <a:avLst/>
          </a:prstGeom>
        </p:spPr>
        <p:txBody>
          <a:bodyPr wrap="square">
            <a:spAutoFit/>
          </a:bodyPr>
          <a:lstStyle/>
          <a:p>
            <a:pPr algn="l" fontAlgn="auto">
              <a:spcBef>
                <a:spcPts val="0"/>
              </a:spcBef>
              <a:spcAft>
                <a:spcPts val="0"/>
              </a:spcAft>
            </a:pPr>
            <a:r>
              <a:rPr lang="es-GT" sz="2000" dirty="0">
                <a:solidFill>
                  <a:prstClr val="black"/>
                </a:solidFill>
                <a:latin typeface="Arial" panose="020B0604020202020204" pitchFamily="34" charset="0"/>
                <a:ea typeface="+mn-ea"/>
                <a:cs typeface="Arial" panose="020B0604020202020204" pitchFamily="34" charset="0"/>
              </a:rPr>
              <a:t>Vivero forestal protegido contra heladas y granizadas, Totonicapán</a:t>
            </a:r>
          </a:p>
        </p:txBody>
      </p:sp>
      <p:sp>
        <p:nvSpPr>
          <p:cNvPr id="7" name="Rectángulo 6"/>
          <p:cNvSpPr/>
          <p:nvPr/>
        </p:nvSpPr>
        <p:spPr>
          <a:xfrm>
            <a:off x="1402366" y="6000425"/>
            <a:ext cx="3677633" cy="707886"/>
          </a:xfrm>
          <a:prstGeom prst="rect">
            <a:avLst/>
          </a:prstGeom>
        </p:spPr>
        <p:txBody>
          <a:bodyPr wrap="square">
            <a:spAutoFit/>
          </a:bodyPr>
          <a:lstStyle/>
          <a:p>
            <a:pPr algn="l" fontAlgn="auto">
              <a:spcBef>
                <a:spcPts val="0"/>
              </a:spcBef>
              <a:spcAft>
                <a:spcPts val="0"/>
              </a:spcAft>
            </a:pPr>
            <a:r>
              <a:rPr lang="es-GT" sz="2000" dirty="0">
                <a:solidFill>
                  <a:prstClr val="black"/>
                </a:solidFill>
                <a:latin typeface="Arial" panose="020B0604020202020204" pitchFamily="34" charset="0"/>
                <a:ea typeface="+mn-ea"/>
                <a:cs typeface="Arial" panose="020B0604020202020204" pitchFamily="34" charset="0"/>
              </a:rPr>
              <a:t>Cubierta con ramas secas para proteger la reforestación</a:t>
            </a:r>
          </a:p>
        </p:txBody>
      </p:sp>
      <p:sp>
        <p:nvSpPr>
          <p:cNvPr id="8" name="Triángulo isósceles 7"/>
          <p:cNvSpPr/>
          <p:nvPr/>
        </p:nvSpPr>
        <p:spPr>
          <a:xfrm rot="16200000">
            <a:off x="4292957" y="2429251"/>
            <a:ext cx="829971" cy="718146"/>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fontAlgn="auto">
              <a:spcBef>
                <a:spcPts val="0"/>
              </a:spcBef>
              <a:spcAft>
                <a:spcPts val="0"/>
              </a:spcAft>
            </a:pPr>
            <a:endParaRPr lang="es-GT" sz="2000">
              <a:solidFill>
                <a:prstClr val="white"/>
              </a:solidFill>
            </a:endParaRPr>
          </a:p>
        </p:txBody>
      </p:sp>
      <p:sp>
        <p:nvSpPr>
          <p:cNvPr id="9" name="Triángulo isósceles 8"/>
          <p:cNvSpPr/>
          <p:nvPr/>
        </p:nvSpPr>
        <p:spPr>
          <a:xfrm rot="5400000">
            <a:off x="4856870" y="6000426"/>
            <a:ext cx="829971" cy="718146"/>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fontAlgn="auto">
              <a:spcBef>
                <a:spcPts val="0"/>
              </a:spcBef>
              <a:spcAft>
                <a:spcPts val="0"/>
              </a:spcAft>
            </a:pPr>
            <a:endParaRPr lang="es-GT" sz="2000">
              <a:solidFill>
                <a:prstClr val="white"/>
              </a:solidFill>
            </a:endParaRPr>
          </a:p>
        </p:txBody>
      </p:sp>
      <p:pic>
        <p:nvPicPr>
          <p:cNvPr id="12" name="Imagen 11"/>
          <p:cNvPicPr/>
          <p:nvPr/>
        </p:nvPicPr>
        <p:blipFill>
          <a:blip r:embed="rId2" cstate="email">
            <a:extLst>
              <a:ext uri="{28A0092B-C50C-407E-A947-70E740481C1C}">
                <a14:useLocalDpi xmlns:a14="http://schemas.microsoft.com/office/drawing/2010/main"/>
              </a:ext>
            </a:extLst>
          </a:blip>
          <a:stretch>
            <a:fillRect/>
          </a:stretch>
        </p:blipFill>
        <p:spPr>
          <a:xfrm>
            <a:off x="0" y="1649249"/>
            <a:ext cx="4246448" cy="3631089"/>
          </a:xfrm>
          <a:prstGeom prst="rect">
            <a:avLst/>
          </a:prstGeom>
        </p:spPr>
      </p:pic>
      <p:pic>
        <p:nvPicPr>
          <p:cNvPr id="13" name="Imagen 12"/>
          <p:cNvPicPr/>
          <p:nvPr/>
        </p:nvPicPr>
        <p:blipFill>
          <a:blip r:embed="rId3" cstate="email">
            <a:extLst>
              <a:ext uri="{28A0092B-C50C-407E-A947-70E740481C1C}">
                <a14:useLocalDpi xmlns:a14="http://schemas.microsoft.com/office/drawing/2010/main"/>
              </a:ext>
            </a:extLst>
          </a:blip>
          <a:stretch>
            <a:fillRect/>
          </a:stretch>
        </p:blipFill>
        <p:spPr>
          <a:xfrm>
            <a:off x="5775878" y="3806424"/>
            <a:ext cx="4384122" cy="3813576"/>
          </a:xfrm>
          <a:prstGeom prst="rect">
            <a:avLst/>
          </a:prstGeom>
        </p:spPr>
      </p:pic>
    </p:spTree>
    <p:extLst>
      <p:ext uri="{BB962C8B-B14F-4D97-AF65-F5344CB8AC3E}">
        <p14:creationId xmlns:p14="http://schemas.microsoft.com/office/powerpoint/2010/main" val="37011226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412328" y="197672"/>
            <a:ext cx="7620000" cy="1092048"/>
          </a:xfrm>
        </p:spPr>
        <p:txBody>
          <a:bodyPr>
            <a:noAutofit/>
          </a:bodyPr>
          <a:lstStyle/>
          <a:p>
            <a:pPr algn="l"/>
            <a:r>
              <a:rPr lang="es-GT" sz="3111" b="1" dirty="0"/>
              <a:t>Jardines </a:t>
            </a:r>
            <a:r>
              <a:rPr lang="es-GT" sz="3111" b="1" dirty="0" err="1"/>
              <a:t>clonales</a:t>
            </a:r>
            <a:r>
              <a:rPr lang="es-GT" sz="3111" b="1" dirty="0"/>
              <a:t> de papa</a:t>
            </a:r>
            <a:endParaRPr lang="es-GT" sz="2778" dirty="0">
              <a:latin typeface="Arial" panose="020B0604020202020204" pitchFamily="34" charset="0"/>
              <a:cs typeface="Arial" panose="020B0604020202020204" pitchFamily="34" charset="0"/>
            </a:endParaRPr>
          </a:p>
        </p:txBody>
      </p:sp>
      <p:sp>
        <p:nvSpPr>
          <p:cNvPr id="6" name="Rectángulo 5"/>
          <p:cNvSpPr/>
          <p:nvPr/>
        </p:nvSpPr>
        <p:spPr>
          <a:xfrm>
            <a:off x="5716910" y="2403875"/>
            <a:ext cx="4043861" cy="707886"/>
          </a:xfrm>
          <a:prstGeom prst="rect">
            <a:avLst/>
          </a:prstGeom>
        </p:spPr>
        <p:txBody>
          <a:bodyPr wrap="square">
            <a:spAutoFit/>
          </a:bodyPr>
          <a:lstStyle/>
          <a:p>
            <a:pPr algn="l" fontAlgn="auto">
              <a:spcBef>
                <a:spcPts val="0"/>
              </a:spcBef>
              <a:spcAft>
                <a:spcPts val="0"/>
              </a:spcAft>
            </a:pPr>
            <a:r>
              <a:rPr lang="es-GT" sz="2000" dirty="0">
                <a:solidFill>
                  <a:prstClr val="black"/>
                </a:solidFill>
                <a:latin typeface="Arial" panose="020B0604020202020204" pitchFamily="34" charset="0"/>
                <a:ea typeface="+mn-ea"/>
                <a:cs typeface="Arial" panose="020B0604020202020204" pitchFamily="34" charset="0"/>
              </a:rPr>
              <a:t>Jardín </a:t>
            </a:r>
            <a:r>
              <a:rPr lang="es-GT" sz="2000" dirty="0" err="1">
                <a:solidFill>
                  <a:prstClr val="black"/>
                </a:solidFill>
                <a:latin typeface="Arial" panose="020B0604020202020204" pitchFamily="34" charset="0"/>
                <a:ea typeface="+mn-ea"/>
                <a:cs typeface="Arial" panose="020B0604020202020204" pitchFamily="34" charset="0"/>
              </a:rPr>
              <a:t>clonal</a:t>
            </a:r>
            <a:r>
              <a:rPr lang="es-GT" sz="2000" dirty="0">
                <a:solidFill>
                  <a:prstClr val="black"/>
                </a:solidFill>
                <a:latin typeface="Arial" panose="020B0604020202020204" pitchFamily="34" charset="0"/>
                <a:ea typeface="+mn-ea"/>
                <a:cs typeface="Arial" panose="020B0604020202020204" pitchFamily="34" charset="0"/>
              </a:rPr>
              <a:t> de papa en Huehuetenango</a:t>
            </a:r>
          </a:p>
        </p:txBody>
      </p:sp>
      <p:sp>
        <p:nvSpPr>
          <p:cNvPr id="7" name="Rectángulo 6"/>
          <p:cNvSpPr/>
          <p:nvPr/>
        </p:nvSpPr>
        <p:spPr>
          <a:xfrm>
            <a:off x="39440" y="5942078"/>
            <a:ext cx="4422607" cy="707886"/>
          </a:xfrm>
          <a:prstGeom prst="rect">
            <a:avLst/>
          </a:prstGeom>
        </p:spPr>
        <p:txBody>
          <a:bodyPr wrap="square">
            <a:spAutoFit/>
          </a:bodyPr>
          <a:lstStyle/>
          <a:p>
            <a:pPr algn="r" fontAlgn="auto">
              <a:spcBef>
                <a:spcPts val="0"/>
              </a:spcBef>
              <a:spcAft>
                <a:spcPts val="0"/>
              </a:spcAft>
            </a:pPr>
            <a:r>
              <a:rPr lang="es-GT" sz="2000" dirty="0">
                <a:solidFill>
                  <a:prstClr val="black"/>
                </a:solidFill>
                <a:latin typeface="Arial" panose="020B0604020202020204" pitchFamily="34" charset="0"/>
                <a:ea typeface="+mn-ea"/>
                <a:cs typeface="Arial" panose="020B0604020202020204" pitchFamily="34" charset="0"/>
              </a:rPr>
              <a:t>Sistema tradicional de producción de </a:t>
            </a:r>
          </a:p>
          <a:p>
            <a:pPr algn="r" fontAlgn="auto">
              <a:spcBef>
                <a:spcPts val="0"/>
              </a:spcBef>
              <a:spcAft>
                <a:spcPts val="0"/>
              </a:spcAft>
            </a:pPr>
            <a:r>
              <a:rPr lang="es-GT" sz="2000" dirty="0">
                <a:solidFill>
                  <a:prstClr val="black"/>
                </a:solidFill>
                <a:latin typeface="Arial" panose="020B0604020202020204" pitchFamily="34" charset="0"/>
                <a:ea typeface="+mn-ea"/>
                <a:cs typeface="Arial" panose="020B0604020202020204" pitchFamily="34" charset="0"/>
              </a:rPr>
              <a:t>semilla de papa en Quetzaltenango</a:t>
            </a:r>
          </a:p>
        </p:txBody>
      </p:sp>
      <p:sp>
        <p:nvSpPr>
          <p:cNvPr id="8" name="Triángulo isósceles 7"/>
          <p:cNvSpPr/>
          <p:nvPr/>
        </p:nvSpPr>
        <p:spPr>
          <a:xfrm rot="16200000">
            <a:off x="4757626" y="2398745"/>
            <a:ext cx="829971" cy="718146"/>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fontAlgn="auto">
              <a:spcBef>
                <a:spcPts val="0"/>
              </a:spcBef>
              <a:spcAft>
                <a:spcPts val="0"/>
              </a:spcAft>
            </a:pPr>
            <a:endParaRPr lang="es-GT" sz="2000">
              <a:solidFill>
                <a:prstClr val="white"/>
              </a:solidFill>
            </a:endParaRPr>
          </a:p>
        </p:txBody>
      </p:sp>
      <p:sp>
        <p:nvSpPr>
          <p:cNvPr id="9" name="Triángulo isósceles 8"/>
          <p:cNvSpPr/>
          <p:nvPr/>
        </p:nvSpPr>
        <p:spPr>
          <a:xfrm rot="5400000">
            <a:off x="4572400" y="5936948"/>
            <a:ext cx="829971" cy="718146"/>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fontAlgn="auto">
              <a:spcBef>
                <a:spcPts val="0"/>
              </a:spcBef>
              <a:spcAft>
                <a:spcPts val="0"/>
              </a:spcAft>
            </a:pPr>
            <a:endParaRPr lang="es-GT" sz="2000">
              <a:solidFill>
                <a:prstClr val="white"/>
              </a:solidFill>
            </a:endParaRPr>
          </a:p>
        </p:txBody>
      </p:sp>
      <p:pic>
        <p:nvPicPr>
          <p:cNvPr id="12" name="Imagen 11" descr="http://turismoruralguatemala.com/wp-content/gallery/agroturismo-joya-hermosa/chancol-2013-139.jpg"/>
          <p:cNvPicPr/>
          <p:nvPr/>
        </p:nvPicPr>
        <p:blipFill rotWithShape="1">
          <a:blip r:embed="rId2" cstate="email">
            <a:extLst>
              <a:ext uri="{28A0092B-C50C-407E-A947-70E740481C1C}">
                <a14:useLocalDpi xmlns:a14="http://schemas.microsoft.com/office/drawing/2010/main"/>
              </a:ext>
            </a:extLst>
          </a:blip>
          <a:srcRect/>
          <a:stretch/>
        </p:blipFill>
        <p:spPr bwMode="auto">
          <a:xfrm>
            <a:off x="1" y="1222131"/>
            <a:ext cx="4628312" cy="3577464"/>
          </a:xfrm>
          <a:prstGeom prst="rect">
            <a:avLst/>
          </a:prstGeom>
          <a:noFill/>
          <a:ln>
            <a:noFill/>
          </a:ln>
          <a:extLst>
            <a:ext uri="{53640926-AAD7-44D8-BBD7-CCE9431645EC}">
              <a14:shadowObscured xmlns:a14="http://schemas.microsoft.com/office/drawing/2010/main"/>
            </a:ext>
          </a:extLst>
        </p:spPr>
      </p:pic>
      <p:pic>
        <p:nvPicPr>
          <p:cNvPr id="13" name="Imagen 12" descr="C:\Users\seg\Desktop\TDR 2013\TNC\FOTOS CC\FOTOS TNC1\FOTOS SELECCIONADAS CC\papa.jpg"/>
          <p:cNvPicPr/>
          <p:nvPr/>
        </p:nvPicPr>
        <p:blipFill>
          <a:blip r:embed="rId3" cstate="email">
            <a:extLst>
              <a:ext uri="{28A0092B-C50C-407E-A947-70E740481C1C}">
                <a14:useLocalDpi xmlns:a14="http://schemas.microsoft.com/office/drawing/2010/main"/>
              </a:ext>
            </a:extLst>
          </a:blip>
          <a:srcRect/>
          <a:stretch>
            <a:fillRect/>
          </a:stretch>
        </p:blipFill>
        <p:spPr bwMode="auto">
          <a:xfrm>
            <a:off x="5531684" y="3915526"/>
            <a:ext cx="4628317" cy="3707489"/>
          </a:xfrm>
          <a:prstGeom prst="rect">
            <a:avLst/>
          </a:prstGeom>
          <a:noFill/>
          <a:ln>
            <a:noFill/>
          </a:ln>
        </p:spPr>
      </p:pic>
    </p:spTree>
    <p:extLst>
      <p:ext uri="{BB962C8B-B14F-4D97-AF65-F5344CB8AC3E}">
        <p14:creationId xmlns:p14="http://schemas.microsoft.com/office/powerpoint/2010/main" val="14947469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365121" y="281608"/>
            <a:ext cx="7620000" cy="1006188"/>
          </a:xfrm>
        </p:spPr>
        <p:txBody>
          <a:bodyPr>
            <a:noAutofit/>
          </a:bodyPr>
          <a:lstStyle/>
          <a:p>
            <a:pPr algn="l"/>
            <a:r>
              <a:rPr lang="es-GT" sz="2778" b="1" dirty="0">
                <a:latin typeface="Arial" panose="020B0604020202020204" pitchFamily="34" charset="0"/>
                <a:cs typeface="Arial" panose="020B0604020202020204" pitchFamily="34" charset="0"/>
              </a:rPr>
              <a:t>Técnicas de almacenamiento de papa en Los </a:t>
            </a:r>
            <a:r>
              <a:rPr lang="es-GT" sz="2778" b="1" dirty="0" err="1">
                <a:latin typeface="Arial" panose="020B0604020202020204" pitchFamily="34" charset="0"/>
                <a:cs typeface="Arial" panose="020B0604020202020204" pitchFamily="34" charset="0"/>
              </a:rPr>
              <a:t>Cuchumatanes</a:t>
            </a:r>
            <a:endParaRPr lang="es-GT" sz="2778" b="1" dirty="0">
              <a:latin typeface="Arial" panose="020B0604020202020204" pitchFamily="34" charset="0"/>
              <a:cs typeface="Arial" panose="020B0604020202020204" pitchFamily="34" charset="0"/>
            </a:endParaRPr>
          </a:p>
          <a:p>
            <a:endParaRPr lang="es-GT" sz="2778" dirty="0">
              <a:latin typeface="Arial" panose="020B0604020202020204" pitchFamily="34" charset="0"/>
              <a:cs typeface="Arial" panose="020B0604020202020204" pitchFamily="34" charset="0"/>
            </a:endParaRPr>
          </a:p>
        </p:txBody>
      </p:sp>
      <p:pic>
        <p:nvPicPr>
          <p:cNvPr id="12" name="Picture 3" descr="C:\Users\seg\Desktop\FOTOS\Camara3\20131212_152635.jpg"/>
          <p:cNvPicPr/>
          <p:nvPr/>
        </p:nvPicPr>
        <p:blipFill>
          <a:blip r:embed="rId2" cstate="email">
            <a:extLst>
              <a:ext uri="{28A0092B-C50C-407E-A947-70E740481C1C}">
                <a14:useLocalDpi xmlns:a14="http://schemas.microsoft.com/office/drawing/2010/main"/>
              </a:ext>
            </a:extLst>
          </a:blip>
          <a:srcRect/>
          <a:stretch>
            <a:fillRect/>
          </a:stretch>
        </p:blipFill>
        <p:spPr bwMode="auto">
          <a:xfrm rot="5400000">
            <a:off x="-33108" y="2065985"/>
            <a:ext cx="5418102" cy="4579156"/>
          </a:xfrm>
          <a:prstGeom prst="rect">
            <a:avLst/>
          </a:prstGeom>
          <a:noFill/>
          <a:extLst/>
        </p:spPr>
      </p:pic>
      <p:pic>
        <p:nvPicPr>
          <p:cNvPr id="13" name="Picture 4" descr="C:\Users\seg\Desktop\FOTOS\Camara3\20131212_152617.jpg"/>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4803781" y="2109071"/>
            <a:ext cx="5418103" cy="4492983"/>
          </a:xfrm>
          <a:prstGeom prst="rect">
            <a:avLst/>
          </a:prstGeom>
          <a:noFill/>
          <a:extLst/>
        </p:spPr>
      </p:pic>
    </p:spTree>
    <p:extLst>
      <p:ext uri="{BB962C8B-B14F-4D97-AF65-F5344CB8AC3E}">
        <p14:creationId xmlns:p14="http://schemas.microsoft.com/office/powerpoint/2010/main" val="1434622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486814" y="296008"/>
            <a:ext cx="9129690" cy="1006188"/>
          </a:xfrm>
        </p:spPr>
        <p:txBody>
          <a:bodyPr>
            <a:noAutofit/>
          </a:bodyPr>
          <a:lstStyle/>
          <a:p>
            <a:pPr algn="l"/>
            <a:r>
              <a:rPr lang="es-GT" sz="3111" b="1" dirty="0"/>
              <a:t>Manejo post cosecha y almacenamiento del maíz </a:t>
            </a:r>
            <a:endParaRPr lang="es-GT" sz="2778" dirty="0">
              <a:latin typeface="Arial" panose="020B0604020202020204" pitchFamily="34" charset="0"/>
              <a:cs typeface="Arial" panose="020B0604020202020204" pitchFamily="34" charset="0"/>
            </a:endParaRPr>
          </a:p>
        </p:txBody>
      </p:sp>
      <p:sp>
        <p:nvSpPr>
          <p:cNvPr id="6" name="Rectángulo 5"/>
          <p:cNvSpPr/>
          <p:nvPr/>
        </p:nvSpPr>
        <p:spPr>
          <a:xfrm>
            <a:off x="1827421" y="6741771"/>
            <a:ext cx="6715564" cy="400110"/>
          </a:xfrm>
          <a:prstGeom prst="rect">
            <a:avLst/>
          </a:prstGeom>
        </p:spPr>
        <p:txBody>
          <a:bodyPr wrap="square">
            <a:spAutoFit/>
          </a:bodyPr>
          <a:lstStyle/>
          <a:p>
            <a:pPr fontAlgn="auto">
              <a:spcBef>
                <a:spcPts val="0"/>
              </a:spcBef>
              <a:spcAft>
                <a:spcPts val="0"/>
              </a:spcAft>
            </a:pPr>
            <a:r>
              <a:rPr lang="es-GT" sz="2000" dirty="0">
                <a:solidFill>
                  <a:prstClr val="black"/>
                </a:solidFill>
                <a:latin typeface="Arial" panose="020B0604020202020204" pitchFamily="34" charset="0"/>
                <a:ea typeface="+mn-ea"/>
                <a:cs typeface="Arial" panose="020B0604020202020204" pitchFamily="34" charset="0"/>
              </a:rPr>
              <a:t>Almacenamiento de maíz con tusa en </a:t>
            </a:r>
            <a:r>
              <a:rPr lang="es-GT" sz="2000" dirty="0" err="1">
                <a:solidFill>
                  <a:prstClr val="black"/>
                </a:solidFill>
                <a:latin typeface="Arial" panose="020B0604020202020204" pitchFamily="34" charset="0"/>
                <a:ea typeface="+mn-ea"/>
                <a:cs typeface="Arial" panose="020B0604020202020204" pitchFamily="34" charset="0"/>
              </a:rPr>
              <a:t>Nebaj</a:t>
            </a:r>
            <a:endParaRPr lang="es-GT" sz="2000" dirty="0">
              <a:solidFill>
                <a:prstClr val="black"/>
              </a:solidFill>
              <a:latin typeface="Arial" panose="020B0604020202020204" pitchFamily="34" charset="0"/>
              <a:ea typeface="+mn-ea"/>
              <a:cs typeface="Arial" panose="020B0604020202020204" pitchFamily="34" charset="0"/>
            </a:endParaRPr>
          </a:p>
        </p:txBody>
      </p:sp>
      <p:pic>
        <p:nvPicPr>
          <p:cNvPr id="12" name="Imagen 11"/>
          <p:cNvPicPr/>
          <p:nvPr/>
        </p:nvPicPr>
        <p:blipFill>
          <a:blip r:embed="rId2" cstate="email">
            <a:extLst>
              <a:ext uri="{28A0092B-C50C-407E-A947-70E740481C1C}">
                <a14:useLocalDpi xmlns:a14="http://schemas.microsoft.com/office/drawing/2010/main"/>
              </a:ext>
            </a:extLst>
          </a:blip>
          <a:stretch>
            <a:fillRect/>
          </a:stretch>
        </p:blipFill>
        <p:spPr>
          <a:xfrm>
            <a:off x="1659943" y="1091912"/>
            <a:ext cx="6883042" cy="5447693"/>
          </a:xfrm>
          <a:prstGeom prst="rect">
            <a:avLst/>
          </a:prstGeom>
        </p:spPr>
      </p:pic>
    </p:spTree>
    <p:extLst>
      <p:ext uri="{BB962C8B-B14F-4D97-AF65-F5344CB8AC3E}">
        <p14:creationId xmlns:p14="http://schemas.microsoft.com/office/powerpoint/2010/main" val="21177245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83456" y="292115"/>
            <a:ext cx="7620000" cy="616642"/>
          </a:xfrm>
        </p:spPr>
        <p:txBody>
          <a:bodyPr>
            <a:noAutofit/>
          </a:bodyPr>
          <a:lstStyle/>
          <a:p>
            <a:r>
              <a:rPr lang="es-GT" sz="3111" b="1" dirty="0"/>
              <a:t>Ordenamiento territorial en áreas rurales</a:t>
            </a:r>
            <a:endParaRPr lang="es-GT" sz="2778" dirty="0">
              <a:latin typeface="Arial" panose="020B0604020202020204" pitchFamily="34" charset="0"/>
              <a:cs typeface="Arial" panose="020B0604020202020204" pitchFamily="34" charset="0"/>
            </a:endParaRPr>
          </a:p>
        </p:txBody>
      </p:sp>
      <p:sp>
        <p:nvSpPr>
          <p:cNvPr id="6" name="Rectángulo 5"/>
          <p:cNvSpPr/>
          <p:nvPr/>
        </p:nvSpPr>
        <p:spPr>
          <a:xfrm>
            <a:off x="5271857" y="2373339"/>
            <a:ext cx="4043861" cy="707886"/>
          </a:xfrm>
          <a:prstGeom prst="rect">
            <a:avLst/>
          </a:prstGeom>
        </p:spPr>
        <p:txBody>
          <a:bodyPr wrap="square">
            <a:spAutoFit/>
          </a:bodyPr>
          <a:lstStyle/>
          <a:p>
            <a:pPr algn="l" fontAlgn="auto">
              <a:spcBef>
                <a:spcPts val="0"/>
              </a:spcBef>
              <a:spcAft>
                <a:spcPts val="0"/>
              </a:spcAft>
            </a:pPr>
            <a:r>
              <a:rPr lang="es-GT" sz="2000" dirty="0">
                <a:solidFill>
                  <a:prstClr val="black"/>
                </a:solidFill>
                <a:latin typeface="Arial" panose="020B0604020202020204" pitchFamily="34" charset="0"/>
                <a:ea typeface="+mn-ea"/>
                <a:cs typeface="Arial" panose="020B0604020202020204" pitchFamily="34" charset="0"/>
              </a:rPr>
              <a:t>Ordenamiento territorial comunitario en Quetzaltenango </a:t>
            </a:r>
          </a:p>
        </p:txBody>
      </p:sp>
      <p:sp>
        <p:nvSpPr>
          <p:cNvPr id="7" name="Rectángulo 6"/>
          <p:cNvSpPr/>
          <p:nvPr/>
        </p:nvSpPr>
        <p:spPr>
          <a:xfrm>
            <a:off x="1648509" y="5627653"/>
            <a:ext cx="4076983" cy="707886"/>
          </a:xfrm>
          <a:prstGeom prst="rect">
            <a:avLst/>
          </a:prstGeom>
        </p:spPr>
        <p:txBody>
          <a:bodyPr wrap="square">
            <a:spAutoFit/>
          </a:bodyPr>
          <a:lstStyle/>
          <a:p>
            <a:pPr algn="l" fontAlgn="auto">
              <a:spcBef>
                <a:spcPts val="0"/>
              </a:spcBef>
              <a:spcAft>
                <a:spcPts val="0"/>
              </a:spcAft>
            </a:pPr>
            <a:r>
              <a:rPr lang="es-GT" sz="2000" dirty="0">
                <a:solidFill>
                  <a:prstClr val="black"/>
                </a:solidFill>
                <a:latin typeface="Arial" panose="020B0604020202020204" pitchFamily="34" charset="0"/>
                <a:ea typeface="+mn-ea"/>
                <a:cs typeface="Arial" panose="020B0604020202020204" pitchFamily="34" charset="0"/>
              </a:rPr>
              <a:t>Ordenamiento territorial en Totonicapán </a:t>
            </a:r>
          </a:p>
        </p:txBody>
      </p:sp>
      <p:sp>
        <p:nvSpPr>
          <p:cNvPr id="8" name="Triángulo isósceles 7"/>
          <p:cNvSpPr/>
          <p:nvPr/>
        </p:nvSpPr>
        <p:spPr>
          <a:xfrm rot="16200000">
            <a:off x="4468252" y="2429250"/>
            <a:ext cx="829971" cy="718146"/>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fontAlgn="auto">
              <a:spcBef>
                <a:spcPts val="0"/>
              </a:spcBef>
              <a:spcAft>
                <a:spcPts val="0"/>
              </a:spcAft>
            </a:pPr>
            <a:endParaRPr lang="es-GT" sz="2000">
              <a:solidFill>
                <a:prstClr val="white"/>
              </a:solidFill>
            </a:endParaRPr>
          </a:p>
        </p:txBody>
      </p:sp>
      <p:sp>
        <p:nvSpPr>
          <p:cNvPr id="9" name="Triángulo isósceles 8"/>
          <p:cNvSpPr/>
          <p:nvPr/>
        </p:nvSpPr>
        <p:spPr>
          <a:xfrm rot="5400000">
            <a:off x="4856870" y="5571741"/>
            <a:ext cx="829971" cy="718146"/>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fontAlgn="auto">
              <a:spcBef>
                <a:spcPts val="0"/>
              </a:spcBef>
              <a:spcAft>
                <a:spcPts val="0"/>
              </a:spcAft>
            </a:pPr>
            <a:endParaRPr lang="es-GT" sz="2000">
              <a:solidFill>
                <a:prstClr val="white"/>
              </a:solidFill>
            </a:endParaRPr>
          </a:p>
        </p:txBody>
      </p:sp>
      <p:pic>
        <p:nvPicPr>
          <p:cNvPr id="10" name="Imagen 9" descr="C:\Users\seg\Desktop\FOTOS CCCT\20130326_133002.jpg"/>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298463"/>
            <a:ext cx="4348869" cy="3395170"/>
          </a:xfrm>
          <a:prstGeom prst="rect">
            <a:avLst/>
          </a:prstGeom>
          <a:noFill/>
          <a:ln>
            <a:noFill/>
          </a:ln>
        </p:spPr>
      </p:pic>
      <p:pic>
        <p:nvPicPr>
          <p:cNvPr id="11" name="Picture 8"/>
          <p:cNvPicPr/>
          <p:nvPr/>
        </p:nvPicPr>
        <p:blipFill>
          <a:blip r:embed="rId3" cstate="email">
            <a:extLst>
              <a:ext uri="{28A0092B-C50C-407E-A947-70E740481C1C}">
                <a14:useLocalDpi xmlns:a14="http://schemas.microsoft.com/office/drawing/2010/main"/>
              </a:ext>
            </a:extLst>
          </a:blip>
          <a:srcRect/>
          <a:stretch>
            <a:fillRect/>
          </a:stretch>
        </p:blipFill>
        <p:spPr bwMode="auto">
          <a:xfrm>
            <a:off x="5820054" y="3477296"/>
            <a:ext cx="3495664" cy="4142704"/>
          </a:xfrm>
          <a:prstGeom prst="rect">
            <a:avLst/>
          </a:prstGeom>
          <a:noFill/>
          <a:ln w="50800">
            <a:noFill/>
            <a:miter lim="800000"/>
            <a:headEnd/>
            <a:tailEnd/>
          </a:ln>
          <a:extLst/>
        </p:spPr>
      </p:pic>
    </p:spTree>
    <p:extLst>
      <p:ext uri="{BB962C8B-B14F-4D97-AF65-F5344CB8AC3E}">
        <p14:creationId xmlns:p14="http://schemas.microsoft.com/office/powerpoint/2010/main" val="18394638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366223" y="262780"/>
            <a:ext cx="8403466" cy="1092048"/>
          </a:xfrm>
        </p:spPr>
        <p:txBody>
          <a:bodyPr>
            <a:noAutofit/>
          </a:bodyPr>
          <a:lstStyle/>
          <a:p>
            <a:r>
              <a:rPr lang="es-GT" sz="3111" b="1" dirty="0"/>
              <a:t>Control de plaga del pulgón en el cultivo del haba </a:t>
            </a:r>
            <a:endParaRPr lang="es-GT" sz="2778" dirty="0">
              <a:latin typeface="Arial" panose="020B0604020202020204" pitchFamily="34" charset="0"/>
              <a:cs typeface="Arial" panose="020B0604020202020204" pitchFamily="34" charset="0"/>
            </a:endParaRPr>
          </a:p>
        </p:txBody>
      </p:sp>
      <p:sp>
        <p:nvSpPr>
          <p:cNvPr id="6" name="Rectángulo 5"/>
          <p:cNvSpPr/>
          <p:nvPr/>
        </p:nvSpPr>
        <p:spPr>
          <a:xfrm>
            <a:off x="5681014" y="1808169"/>
            <a:ext cx="4043861" cy="1323439"/>
          </a:xfrm>
          <a:prstGeom prst="rect">
            <a:avLst/>
          </a:prstGeom>
        </p:spPr>
        <p:txBody>
          <a:bodyPr wrap="square">
            <a:spAutoFit/>
          </a:bodyPr>
          <a:lstStyle/>
          <a:p>
            <a:pPr algn="l" fontAlgn="auto">
              <a:spcBef>
                <a:spcPts val="0"/>
              </a:spcBef>
              <a:spcAft>
                <a:spcPts val="0"/>
              </a:spcAft>
            </a:pPr>
            <a:r>
              <a:rPr lang="es-GT" sz="2000" dirty="0">
                <a:solidFill>
                  <a:prstClr val="black"/>
                </a:solidFill>
                <a:latin typeface="Arial" panose="020B0604020202020204" pitchFamily="34" charset="0"/>
                <a:ea typeface="+mn-ea"/>
                <a:cs typeface="Arial" panose="020B0604020202020204" pitchFamily="34" charset="0"/>
              </a:rPr>
              <a:t>Nótese el mayor tamaño de las plantas de haba respecto al maíz, producto del adelanto en la época de siembra </a:t>
            </a:r>
          </a:p>
        </p:txBody>
      </p:sp>
      <p:sp>
        <p:nvSpPr>
          <p:cNvPr id="7" name="Rectángulo 6"/>
          <p:cNvSpPr/>
          <p:nvPr/>
        </p:nvSpPr>
        <p:spPr>
          <a:xfrm>
            <a:off x="366223" y="5418314"/>
            <a:ext cx="4713774" cy="1015663"/>
          </a:xfrm>
          <a:prstGeom prst="rect">
            <a:avLst/>
          </a:prstGeom>
        </p:spPr>
        <p:txBody>
          <a:bodyPr wrap="square">
            <a:spAutoFit/>
          </a:bodyPr>
          <a:lstStyle/>
          <a:p>
            <a:pPr algn="l" fontAlgn="auto">
              <a:spcBef>
                <a:spcPts val="0"/>
              </a:spcBef>
              <a:spcAft>
                <a:spcPts val="0"/>
              </a:spcAft>
            </a:pPr>
            <a:r>
              <a:rPr lang="es-GT" sz="2000" dirty="0">
                <a:solidFill>
                  <a:prstClr val="black"/>
                </a:solidFill>
                <a:latin typeface="Arial" panose="020B0604020202020204" pitchFamily="34" charset="0"/>
                <a:ea typeface="+mn-ea"/>
                <a:cs typeface="Arial" panose="020B0604020202020204" pitchFamily="34" charset="0"/>
              </a:rPr>
              <a:t>Haba en plena producción en el mes de abril, cuando el maíz, en primer plano, apenas ha germinado.</a:t>
            </a:r>
          </a:p>
        </p:txBody>
      </p:sp>
      <p:sp>
        <p:nvSpPr>
          <p:cNvPr id="8" name="Triángulo isósceles 7"/>
          <p:cNvSpPr/>
          <p:nvPr/>
        </p:nvSpPr>
        <p:spPr>
          <a:xfrm rot="16200000">
            <a:off x="4863161" y="2111424"/>
            <a:ext cx="829971" cy="718146"/>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fontAlgn="auto">
              <a:spcBef>
                <a:spcPts val="0"/>
              </a:spcBef>
              <a:spcAft>
                <a:spcPts val="0"/>
              </a:spcAft>
            </a:pPr>
            <a:endParaRPr lang="es-GT" sz="2000">
              <a:solidFill>
                <a:prstClr val="white"/>
              </a:solidFill>
            </a:endParaRPr>
          </a:p>
        </p:txBody>
      </p:sp>
      <p:sp>
        <p:nvSpPr>
          <p:cNvPr id="9" name="Triángulo isósceles 8"/>
          <p:cNvSpPr/>
          <p:nvPr/>
        </p:nvSpPr>
        <p:spPr>
          <a:xfrm rot="5400000">
            <a:off x="5035079" y="5572203"/>
            <a:ext cx="829971" cy="718146"/>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fontAlgn="auto">
              <a:spcBef>
                <a:spcPts val="0"/>
              </a:spcBef>
              <a:spcAft>
                <a:spcPts val="0"/>
              </a:spcAft>
            </a:pPr>
            <a:endParaRPr lang="es-GT" sz="2000">
              <a:solidFill>
                <a:prstClr val="white"/>
              </a:solidFill>
            </a:endParaRPr>
          </a:p>
        </p:txBody>
      </p:sp>
      <p:pic>
        <p:nvPicPr>
          <p:cNvPr id="12" name="Imagen 11"/>
          <p:cNvPicPr/>
          <p:nvPr/>
        </p:nvPicPr>
        <p:blipFill>
          <a:blip r:embed="rId2" cstate="email">
            <a:extLst>
              <a:ext uri="{28A0092B-C50C-407E-A947-70E740481C1C}">
                <a14:useLocalDpi xmlns:a14="http://schemas.microsoft.com/office/drawing/2010/main"/>
              </a:ext>
            </a:extLst>
          </a:blip>
          <a:stretch>
            <a:fillRect/>
          </a:stretch>
        </p:blipFill>
        <p:spPr>
          <a:xfrm>
            <a:off x="0" y="1342852"/>
            <a:ext cx="4841636" cy="3168780"/>
          </a:xfrm>
          <a:prstGeom prst="rect">
            <a:avLst/>
          </a:prstGeom>
        </p:spPr>
      </p:pic>
      <p:pic>
        <p:nvPicPr>
          <p:cNvPr id="13" name="Imagen 12" descr="F:\silverio\CULTIVO HABA.jpg"/>
          <p:cNvPicPr/>
          <p:nvPr/>
        </p:nvPicPr>
        <p:blipFill>
          <a:blip r:embed="rId3" cstate="email">
            <a:extLst>
              <a:ext uri="{28A0092B-C50C-407E-A947-70E740481C1C}">
                <a14:useLocalDpi xmlns:a14="http://schemas.microsoft.com/office/drawing/2010/main"/>
              </a:ext>
            </a:extLst>
          </a:blip>
          <a:srcRect/>
          <a:stretch>
            <a:fillRect/>
          </a:stretch>
        </p:blipFill>
        <p:spPr bwMode="auto">
          <a:xfrm>
            <a:off x="6304816" y="3599281"/>
            <a:ext cx="3554677" cy="4020719"/>
          </a:xfrm>
          <a:prstGeom prst="rect">
            <a:avLst/>
          </a:prstGeom>
          <a:noFill/>
          <a:ln>
            <a:noFill/>
          </a:ln>
        </p:spPr>
      </p:pic>
    </p:spTree>
    <p:extLst>
      <p:ext uri="{BB962C8B-B14F-4D97-AF65-F5344CB8AC3E}">
        <p14:creationId xmlns:p14="http://schemas.microsoft.com/office/powerpoint/2010/main" val="35458276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329128" y="254769"/>
            <a:ext cx="7620000" cy="692227"/>
          </a:xfrm>
        </p:spPr>
        <p:txBody>
          <a:bodyPr>
            <a:noAutofit/>
          </a:bodyPr>
          <a:lstStyle/>
          <a:p>
            <a:pPr algn="l"/>
            <a:r>
              <a:rPr lang="es-GT" sz="3111" b="1" dirty="0"/>
              <a:t>Uso de cercos vivos</a:t>
            </a:r>
            <a:endParaRPr lang="es-GT" sz="2778" dirty="0">
              <a:latin typeface="Arial" panose="020B0604020202020204" pitchFamily="34" charset="0"/>
              <a:cs typeface="Arial" panose="020B0604020202020204" pitchFamily="34" charset="0"/>
            </a:endParaRPr>
          </a:p>
        </p:txBody>
      </p:sp>
      <p:sp>
        <p:nvSpPr>
          <p:cNvPr id="6" name="Rectángulo 5"/>
          <p:cNvSpPr/>
          <p:nvPr/>
        </p:nvSpPr>
        <p:spPr>
          <a:xfrm>
            <a:off x="4737891" y="2462508"/>
            <a:ext cx="4043861" cy="707886"/>
          </a:xfrm>
          <a:prstGeom prst="rect">
            <a:avLst/>
          </a:prstGeom>
        </p:spPr>
        <p:txBody>
          <a:bodyPr wrap="square">
            <a:spAutoFit/>
          </a:bodyPr>
          <a:lstStyle/>
          <a:p>
            <a:pPr algn="l" fontAlgn="auto">
              <a:spcBef>
                <a:spcPts val="0"/>
              </a:spcBef>
              <a:spcAft>
                <a:spcPts val="0"/>
              </a:spcAft>
            </a:pPr>
            <a:r>
              <a:rPr lang="es-GT" sz="2000" dirty="0">
                <a:solidFill>
                  <a:prstClr val="black"/>
                </a:solidFill>
                <a:latin typeface="Arial" panose="020B0604020202020204" pitchFamily="34" charset="0"/>
                <a:ea typeface="+mn-ea"/>
                <a:cs typeface="Arial" panose="020B0604020202020204" pitchFamily="34" charset="0"/>
              </a:rPr>
              <a:t>Cercos vivos con chilca y sauco, Quetzaltenango</a:t>
            </a:r>
          </a:p>
        </p:txBody>
      </p:sp>
      <p:sp>
        <p:nvSpPr>
          <p:cNvPr id="7" name="Rectángulo 6"/>
          <p:cNvSpPr/>
          <p:nvPr/>
        </p:nvSpPr>
        <p:spPr>
          <a:xfrm>
            <a:off x="329128" y="6026879"/>
            <a:ext cx="4257182" cy="707886"/>
          </a:xfrm>
          <a:prstGeom prst="rect">
            <a:avLst/>
          </a:prstGeom>
        </p:spPr>
        <p:txBody>
          <a:bodyPr wrap="square">
            <a:spAutoFit/>
          </a:bodyPr>
          <a:lstStyle/>
          <a:p>
            <a:pPr algn="l" fontAlgn="auto">
              <a:spcBef>
                <a:spcPts val="0"/>
              </a:spcBef>
              <a:spcAft>
                <a:spcPts val="0"/>
              </a:spcAft>
            </a:pPr>
            <a:r>
              <a:rPr lang="es-GT" sz="2000" dirty="0">
                <a:solidFill>
                  <a:prstClr val="black"/>
                </a:solidFill>
                <a:latin typeface="Arial" panose="020B0604020202020204" pitchFamily="34" charset="0"/>
                <a:ea typeface="+mn-ea"/>
                <a:cs typeface="Arial" panose="020B0604020202020204" pitchFamily="34" charset="0"/>
              </a:rPr>
              <a:t>Cerco vivo de zacatón, parte baja de Totonicapán.</a:t>
            </a:r>
          </a:p>
        </p:txBody>
      </p:sp>
      <p:sp>
        <p:nvSpPr>
          <p:cNvPr id="8" name="Triángulo isósceles 7"/>
          <p:cNvSpPr/>
          <p:nvPr/>
        </p:nvSpPr>
        <p:spPr>
          <a:xfrm rot="16200000">
            <a:off x="3894937" y="2462509"/>
            <a:ext cx="829971" cy="718146"/>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fontAlgn="auto">
              <a:spcBef>
                <a:spcPts val="0"/>
              </a:spcBef>
              <a:spcAft>
                <a:spcPts val="0"/>
              </a:spcAft>
            </a:pPr>
            <a:endParaRPr lang="es-GT" sz="2000">
              <a:solidFill>
                <a:prstClr val="white"/>
              </a:solidFill>
            </a:endParaRPr>
          </a:p>
        </p:txBody>
      </p:sp>
      <p:sp>
        <p:nvSpPr>
          <p:cNvPr id="9" name="Triángulo isósceles 8"/>
          <p:cNvSpPr/>
          <p:nvPr/>
        </p:nvSpPr>
        <p:spPr>
          <a:xfrm rot="5400000">
            <a:off x="4322905" y="6026878"/>
            <a:ext cx="829971" cy="718146"/>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fontAlgn="auto">
              <a:spcBef>
                <a:spcPts val="0"/>
              </a:spcBef>
              <a:spcAft>
                <a:spcPts val="0"/>
              </a:spcAft>
            </a:pPr>
            <a:endParaRPr lang="es-GT" sz="2000">
              <a:solidFill>
                <a:prstClr val="white"/>
              </a:solidFill>
            </a:endParaRPr>
          </a:p>
        </p:txBody>
      </p:sp>
      <p:pic>
        <p:nvPicPr>
          <p:cNvPr id="12" name="Imagen 11" descr="C:\Users\seg\Desktop\TDR 2013\TNC\FOTOS CC\FOTOS TNC1\FOTOS SELECCIONADAS CC\chilca y zauco.jpg"/>
          <p:cNvPicPr/>
          <p:nvPr/>
        </p:nvPicPr>
        <p:blipFill rotWithShape="1">
          <a:blip r:embed="rId2" cstate="email">
            <a:extLst>
              <a:ext uri="{28A0092B-C50C-407E-A947-70E740481C1C}">
                <a14:useLocalDpi xmlns:a14="http://schemas.microsoft.com/office/drawing/2010/main"/>
              </a:ext>
            </a:extLst>
          </a:blip>
          <a:srcRect/>
          <a:stretch/>
        </p:blipFill>
        <p:spPr bwMode="auto">
          <a:xfrm>
            <a:off x="1" y="988234"/>
            <a:ext cx="3820732" cy="4307267"/>
          </a:xfrm>
          <a:prstGeom prst="rect">
            <a:avLst/>
          </a:prstGeom>
          <a:noFill/>
          <a:ln>
            <a:noFill/>
          </a:ln>
          <a:extLst>
            <a:ext uri="{53640926-AAD7-44D8-BBD7-CCE9431645EC}">
              <a14:shadowObscured xmlns:a14="http://schemas.microsoft.com/office/drawing/2010/main"/>
            </a:ext>
          </a:extLst>
        </p:spPr>
      </p:pic>
      <p:pic>
        <p:nvPicPr>
          <p:cNvPr id="13" name="Imagen 12" descr="C:\Users\seg\Desktop\TDR 2013\TNC\FOTOS CC\FOTOS TNC1\FOTOS SELECCIONADAS CC\zacaton2.jpg"/>
          <p:cNvPicPr/>
          <p:nvPr/>
        </p:nvPicPr>
        <p:blipFill>
          <a:blip r:embed="rId3" cstate="email">
            <a:extLst>
              <a:ext uri="{28A0092B-C50C-407E-A947-70E740481C1C}">
                <a14:useLocalDpi xmlns:a14="http://schemas.microsoft.com/office/drawing/2010/main"/>
              </a:ext>
            </a:extLst>
          </a:blip>
          <a:srcRect/>
          <a:stretch>
            <a:fillRect/>
          </a:stretch>
        </p:blipFill>
        <p:spPr bwMode="auto">
          <a:xfrm>
            <a:off x="5351888" y="4407438"/>
            <a:ext cx="4780817" cy="3209978"/>
          </a:xfrm>
          <a:prstGeom prst="rect">
            <a:avLst/>
          </a:prstGeom>
          <a:noFill/>
          <a:ln>
            <a:noFill/>
          </a:ln>
        </p:spPr>
      </p:pic>
    </p:spTree>
    <p:extLst>
      <p:ext uri="{BB962C8B-B14F-4D97-AF65-F5344CB8AC3E}">
        <p14:creationId xmlns:p14="http://schemas.microsoft.com/office/powerpoint/2010/main" val="26008368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327472" y="288859"/>
            <a:ext cx="7620000" cy="662753"/>
          </a:xfrm>
        </p:spPr>
        <p:txBody>
          <a:bodyPr>
            <a:noAutofit/>
          </a:bodyPr>
          <a:lstStyle/>
          <a:p>
            <a:r>
              <a:rPr lang="es-GT" sz="3111" b="1" dirty="0"/>
              <a:t>Cultivo de avena en época seca y de heladas</a:t>
            </a:r>
            <a:endParaRPr lang="es-GT" sz="2778" dirty="0">
              <a:latin typeface="Arial" panose="020B0604020202020204" pitchFamily="34" charset="0"/>
              <a:cs typeface="Arial" panose="020B0604020202020204" pitchFamily="34" charset="0"/>
            </a:endParaRPr>
          </a:p>
        </p:txBody>
      </p:sp>
      <p:sp>
        <p:nvSpPr>
          <p:cNvPr id="6" name="Rectángulo 5"/>
          <p:cNvSpPr/>
          <p:nvPr/>
        </p:nvSpPr>
        <p:spPr>
          <a:xfrm>
            <a:off x="472225" y="6445033"/>
            <a:ext cx="9229859" cy="707886"/>
          </a:xfrm>
          <a:prstGeom prst="rect">
            <a:avLst/>
          </a:prstGeom>
        </p:spPr>
        <p:txBody>
          <a:bodyPr wrap="square">
            <a:spAutoFit/>
          </a:bodyPr>
          <a:lstStyle/>
          <a:p>
            <a:pPr algn="l" fontAlgn="auto">
              <a:spcBef>
                <a:spcPts val="0"/>
              </a:spcBef>
              <a:spcAft>
                <a:spcPts val="0"/>
              </a:spcAft>
            </a:pPr>
            <a:r>
              <a:rPr lang="es-GT" sz="2000" dirty="0">
                <a:solidFill>
                  <a:prstClr val="black"/>
                </a:solidFill>
                <a:latin typeface="Arial" panose="020B0604020202020204" pitchFamily="34" charset="0"/>
                <a:ea typeface="+mn-ea"/>
                <a:cs typeface="Arial" panose="020B0604020202020204" pitchFamily="34" charset="0"/>
              </a:rPr>
              <a:t>Plantaciones de avena forrajera en San Marcos – </a:t>
            </a:r>
            <a:endParaRPr lang="es-GT" sz="2000" dirty="0" smtClean="0">
              <a:solidFill>
                <a:prstClr val="black"/>
              </a:solidFill>
              <a:latin typeface="Arial" panose="020B0604020202020204" pitchFamily="34" charset="0"/>
              <a:ea typeface="+mn-ea"/>
              <a:cs typeface="Arial" panose="020B0604020202020204" pitchFamily="34" charset="0"/>
            </a:endParaRPr>
          </a:p>
          <a:p>
            <a:pPr algn="l" fontAlgn="auto">
              <a:spcBef>
                <a:spcPts val="0"/>
              </a:spcBef>
              <a:spcAft>
                <a:spcPts val="0"/>
              </a:spcAft>
            </a:pPr>
            <a:r>
              <a:rPr lang="es-GT" sz="2000" dirty="0" smtClean="0">
                <a:solidFill>
                  <a:prstClr val="black"/>
                </a:solidFill>
                <a:latin typeface="Arial" panose="020B0604020202020204" pitchFamily="34" charset="0"/>
                <a:ea typeface="+mn-ea"/>
                <a:cs typeface="Arial" panose="020B0604020202020204" pitchFamily="34" charset="0"/>
              </a:rPr>
              <a:t>único </a:t>
            </a:r>
            <a:r>
              <a:rPr lang="es-GT" sz="2000" dirty="0">
                <a:solidFill>
                  <a:prstClr val="black"/>
                </a:solidFill>
                <a:latin typeface="Arial" panose="020B0604020202020204" pitchFamily="34" charset="0"/>
                <a:ea typeface="+mn-ea"/>
                <a:cs typeface="Arial" panose="020B0604020202020204" pitchFamily="34" charset="0"/>
              </a:rPr>
              <a:t>cultivo verde en un paisaje típico de temporada seca y fría </a:t>
            </a:r>
          </a:p>
        </p:txBody>
      </p:sp>
      <p:pic>
        <p:nvPicPr>
          <p:cNvPr id="12" name="Imagen 11" descr="C:\Users\seg\Desktop\TDR 2013\TNC\FOTOS CC\FOTOS TNC1\FOTOS SELECCIONADAS CC\avena1.jpg"/>
          <p:cNvPicPr/>
          <p:nvPr/>
        </p:nvPicPr>
        <p:blipFill>
          <a:blip r:embed="rId2" cstate="email">
            <a:extLst>
              <a:ext uri="{28A0092B-C50C-407E-A947-70E740481C1C}">
                <a14:useLocalDpi xmlns:a14="http://schemas.microsoft.com/office/drawing/2010/main"/>
              </a:ext>
            </a:extLst>
          </a:blip>
          <a:srcRect/>
          <a:stretch>
            <a:fillRect/>
          </a:stretch>
        </p:blipFill>
        <p:spPr bwMode="auto">
          <a:xfrm>
            <a:off x="472225" y="958762"/>
            <a:ext cx="9229859" cy="5182591"/>
          </a:xfrm>
          <a:prstGeom prst="rect">
            <a:avLst/>
          </a:prstGeom>
          <a:noFill/>
          <a:ln>
            <a:noFill/>
          </a:ln>
        </p:spPr>
      </p:pic>
    </p:spTree>
    <p:extLst>
      <p:ext uri="{BB962C8B-B14F-4D97-AF65-F5344CB8AC3E}">
        <p14:creationId xmlns:p14="http://schemas.microsoft.com/office/powerpoint/2010/main" val="12667146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SOBREVUELO_20140118\50D\IMG_0039.JPG"/>
          <p:cNvPicPr>
            <a:picLocks noChangeAspect="1" noChangeArrowheads="1"/>
          </p:cNvPicPr>
          <p:nvPr/>
        </p:nvPicPr>
        <p:blipFill>
          <a:blip r:embed="rId2" cstate="print"/>
          <a:srcRect/>
          <a:stretch>
            <a:fillRect/>
          </a:stretch>
        </p:blipFill>
        <p:spPr bwMode="auto">
          <a:xfrm>
            <a:off x="0" y="-148515"/>
            <a:ext cx="10160000" cy="7968886"/>
          </a:xfrm>
          <a:prstGeom prst="rect">
            <a:avLst/>
          </a:prstGeom>
          <a:noFill/>
        </p:spPr>
      </p:pic>
      <p:pic>
        <p:nvPicPr>
          <p:cNvPr id="3" name="Picture 5" descr="IMG_1158.jpg"/>
          <p:cNvPicPr>
            <a:picLocks noChangeAspect="1"/>
          </p:cNvPicPr>
          <p:nvPr/>
        </p:nvPicPr>
        <p:blipFill>
          <a:blip r:embed="rId3" cstate="print"/>
          <a:srcRect/>
          <a:stretch>
            <a:fillRect/>
          </a:stretch>
        </p:blipFill>
        <p:spPr>
          <a:xfrm>
            <a:off x="4215904" y="713655"/>
            <a:ext cx="5112568" cy="6459941"/>
          </a:xfrm>
          <a:prstGeom prst="rect">
            <a:avLst/>
          </a:prstGeom>
        </p:spPr>
      </p:pic>
      <p:sp>
        <p:nvSpPr>
          <p:cNvPr id="4" name="Rectángulo 3"/>
          <p:cNvSpPr/>
          <p:nvPr/>
        </p:nvSpPr>
        <p:spPr>
          <a:xfrm>
            <a:off x="0" y="326368"/>
            <a:ext cx="4536504" cy="9144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dirty="0" smtClean="0"/>
              <a:t>GRACIAS</a:t>
            </a:r>
            <a:endParaRPr lang="es-GT" dirty="0"/>
          </a:p>
        </p:txBody>
      </p:sp>
    </p:spTree>
    <p:extLst>
      <p:ext uri="{BB962C8B-B14F-4D97-AF65-F5344CB8AC3E}">
        <p14:creationId xmlns:p14="http://schemas.microsoft.com/office/powerpoint/2010/main" val="2827924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a:xfrm>
            <a:off x="214936" y="-26604"/>
            <a:ext cx="1848759" cy="965200"/>
          </a:xfrm>
          <a:ln/>
        </p:spPr>
        <p:txBody>
          <a:bodyPr/>
          <a:lstStyle/>
          <a:p>
            <a:r>
              <a:rPr lang="en-US" sz="4000" b="1" dirty="0">
                <a:solidFill>
                  <a:srgbClr val="2B4714"/>
                </a:solidFill>
                <a:latin typeface="Gill Sans" charset="0"/>
                <a:ea typeface="Gill Sans" charset="0"/>
                <a:cs typeface="Gill Sans" charset="0"/>
                <a:sym typeface="Gill Sans" charset="0"/>
              </a:rPr>
              <a:t>Meta</a:t>
            </a:r>
            <a:endParaRPr lang="en-US" sz="4000" b="1" dirty="0">
              <a:solidFill>
                <a:srgbClr val="2B4714"/>
              </a:solidFill>
              <a:latin typeface="Gill Sans" charset="0"/>
              <a:ea typeface="ヒラギノ角ゴ ProN W6" charset="0"/>
              <a:cs typeface="ヒラギノ角ゴ ProN W6" charset="0"/>
              <a:sym typeface="Gill Sans" charset="0"/>
            </a:endParaRPr>
          </a:p>
        </p:txBody>
      </p:sp>
      <p:sp>
        <p:nvSpPr>
          <p:cNvPr id="7170" name="Rectangle 2"/>
          <p:cNvSpPr>
            <a:spLocks/>
          </p:cNvSpPr>
          <p:nvPr/>
        </p:nvSpPr>
        <p:spPr bwMode="auto">
          <a:xfrm>
            <a:off x="248288" y="1101459"/>
            <a:ext cx="3748043" cy="3212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nchor="ct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sz="3200" dirty="0" err="1">
                <a:solidFill>
                  <a:srgbClr val="2B4714"/>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A</a:t>
            </a:r>
            <a:r>
              <a:rPr lang="en-US" sz="3200" dirty="0" err="1" smtClean="0">
                <a:solidFill>
                  <a:srgbClr val="2B4714"/>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poyar</a:t>
            </a:r>
            <a:r>
              <a:rPr lang="en-US" sz="3200" dirty="0" smtClean="0">
                <a:solidFill>
                  <a:srgbClr val="2B4714"/>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 </a:t>
            </a:r>
            <a:r>
              <a:rPr lang="en-US" sz="3200" dirty="0">
                <a:solidFill>
                  <a:srgbClr val="2B4714"/>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a Guatemala a </a:t>
            </a:r>
            <a:r>
              <a:rPr lang="en-US" sz="3200" dirty="0" err="1">
                <a:solidFill>
                  <a:srgbClr val="2B4714"/>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enfrentar</a:t>
            </a:r>
            <a:r>
              <a:rPr lang="en-US" sz="3200" dirty="0">
                <a:solidFill>
                  <a:srgbClr val="2B4714"/>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 los </a:t>
            </a:r>
            <a:r>
              <a:rPr lang="en-US" sz="3200" dirty="0" err="1">
                <a:solidFill>
                  <a:srgbClr val="2B4714"/>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efectos</a:t>
            </a:r>
            <a:r>
              <a:rPr lang="en-US" sz="3200" dirty="0">
                <a:solidFill>
                  <a:srgbClr val="2B4714"/>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 </a:t>
            </a:r>
            <a:r>
              <a:rPr lang="en-US" sz="3200" dirty="0" err="1">
                <a:solidFill>
                  <a:srgbClr val="2B4714"/>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negativos</a:t>
            </a:r>
            <a:r>
              <a:rPr lang="en-US" sz="3200" dirty="0">
                <a:solidFill>
                  <a:srgbClr val="2B4714"/>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 del cambio </a:t>
            </a:r>
            <a:r>
              <a:rPr lang="en-US" sz="3200" dirty="0" err="1" smtClean="0">
                <a:solidFill>
                  <a:srgbClr val="2B4714"/>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climático</a:t>
            </a:r>
            <a:r>
              <a:rPr lang="en-US" sz="3200" dirty="0" smtClean="0">
                <a:solidFill>
                  <a:srgbClr val="2B4714"/>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 por </a:t>
            </a:r>
            <a:r>
              <a:rPr lang="en-US" sz="3200" dirty="0" err="1" smtClean="0">
                <a:solidFill>
                  <a:srgbClr val="2B4714"/>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medio</a:t>
            </a:r>
            <a:r>
              <a:rPr lang="en-US" sz="3200" dirty="0" smtClean="0">
                <a:solidFill>
                  <a:srgbClr val="2B4714"/>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 del </a:t>
            </a:r>
            <a:r>
              <a:rPr lang="en-US" sz="3200" dirty="0" err="1" smtClean="0">
                <a:solidFill>
                  <a:srgbClr val="2B4714"/>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manejo</a:t>
            </a:r>
            <a:r>
              <a:rPr lang="en-US" sz="3200" dirty="0" smtClean="0">
                <a:solidFill>
                  <a:srgbClr val="2B4714"/>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 </a:t>
            </a:r>
            <a:r>
              <a:rPr lang="en-US" sz="3200" dirty="0" err="1" smtClean="0">
                <a:solidFill>
                  <a:srgbClr val="2B4714"/>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sostenible</a:t>
            </a:r>
            <a:r>
              <a:rPr lang="en-US" sz="3200" dirty="0" smtClean="0">
                <a:solidFill>
                  <a:srgbClr val="2B4714"/>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 de </a:t>
            </a:r>
            <a:r>
              <a:rPr lang="en-US" sz="3200" dirty="0" err="1" smtClean="0">
                <a:solidFill>
                  <a:srgbClr val="2B4714"/>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recursos</a:t>
            </a:r>
            <a:r>
              <a:rPr lang="en-US" sz="3200" dirty="0" smtClean="0">
                <a:solidFill>
                  <a:srgbClr val="2B4714"/>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 </a:t>
            </a:r>
            <a:r>
              <a:rPr lang="en-US" sz="3200" dirty="0" err="1" smtClean="0">
                <a:solidFill>
                  <a:srgbClr val="2B4714"/>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naturales</a:t>
            </a:r>
            <a:r>
              <a:rPr lang="en-US" sz="3200" dirty="0" smtClean="0">
                <a:solidFill>
                  <a:srgbClr val="2B4714"/>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rPr>
              <a:t> </a:t>
            </a:r>
            <a:endParaRPr lang="en-US" sz="3200" dirty="0">
              <a:solidFill>
                <a:srgbClr val="2B4714"/>
              </a:solidFill>
              <a:latin typeface="Gill Sans MT" panose="020B0502020104020203" pitchFamily="34" charset="0"/>
              <a:ea typeface="Gill Sans MT" panose="020B0502020104020203" pitchFamily="34" charset="0"/>
              <a:cs typeface="Gill Sans MT" panose="020B0502020104020203" pitchFamily="34" charset="0"/>
              <a:sym typeface="Gill Sans MT" panose="020B0502020104020203" pitchFamily="34" charset="0"/>
            </a:endParaRPr>
          </a:p>
        </p:txBody>
      </p:sp>
      <p:pic>
        <p:nvPicPr>
          <p:cNvPr id="3" name="Imagen 2"/>
          <p:cNvPicPr>
            <a:picLocks noChangeAspect="1"/>
          </p:cNvPicPr>
          <p:nvPr/>
        </p:nvPicPr>
        <p:blipFill>
          <a:blip r:embed="rId2"/>
          <a:stretch>
            <a:fillRect/>
          </a:stretch>
        </p:blipFill>
        <p:spPr>
          <a:xfrm>
            <a:off x="4359920" y="76199"/>
            <a:ext cx="6480720" cy="6832119"/>
          </a:xfrm>
          <a:prstGeom prst="rect">
            <a:avLst/>
          </a:prstGeom>
        </p:spPr>
      </p:pic>
      <p:sp>
        <p:nvSpPr>
          <p:cNvPr id="6" name="Oval 8"/>
          <p:cNvSpPr>
            <a:spLocks/>
          </p:cNvSpPr>
          <p:nvPr/>
        </p:nvSpPr>
        <p:spPr bwMode="auto">
          <a:xfrm>
            <a:off x="6449498" y="286098"/>
            <a:ext cx="2662950" cy="1234157"/>
          </a:xfrm>
          <a:prstGeom prst="ellipse">
            <a:avLst/>
          </a:prstGeom>
          <a:noFill/>
          <a:ln w="53975" cap="flat">
            <a:solidFill>
              <a:srgbClr val="2B4714"/>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s-GT"/>
          </a:p>
        </p:txBody>
      </p:sp>
      <p:pic>
        <p:nvPicPr>
          <p:cNvPr id="4" name="Imagen 3"/>
          <p:cNvPicPr>
            <a:picLocks noChangeAspect="1"/>
          </p:cNvPicPr>
          <p:nvPr/>
        </p:nvPicPr>
        <p:blipFill>
          <a:blip r:embed="rId3"/>
          <a:stretch>
            <a:fillRect/>
          </a:stretch>
        </p:blipFill>
        <p:spPr>
          <a:xfrm>
            <a:off x="6806949" y="2874296"/>
            <a:ext cx="1749704" cy="1292464"/>
          </a:xfrm>
          <a:prstGeom prst="rect">
            <a:avLst/>
          </a:prstGeom>
        </p:spPr>
      </p:pic>
      <p:pic>
        <p:nvPicPr>
          <p:cNvPr id="5" name="Imagen 4"/>
          <p:cNvPicPr>
            <a:picLocks noChangeAspect="1"/>
          </p:cNvPicPr>
          <p:nvPr/>
        </p:nvPicPr>
        <p:blipFill>
          <a:blip r:embed="rId4"/>
          <a:stretch>
            <a:fillRect/>
          </a:stretch>
        </p:blipFill>
        <p:spPr>
          <a:xfrm>
            <a:off x="4618234" y="3088964"/>
            <a:ext cx="2188715" cy="1960414"/>
          </a:xfrm>
          <a:prstGeom prst="rect">
            <a:avLst/>
          </a:prstGeom>
        </p:spPr>
      </p:pic>
      <p:pic>
        <p:nvPicPr>
          <p:cNvPr id="7" name="Imagen 6"/>
          <p:cNvPicPr>
            <a:picLocks noChangeAspect="1"/>
          </p:cNvPicPr>
          <p:nvPr/>
        </p:nvPicPr>
        <p:blipFill>
          <a:blip r:embed="rId5"/>
          <a:stretch>
            <a:fillRect/>
          </a:stretch>
        </p:blipFill>
        <p:spPr>
          <a:xfrm rot="20419277">
            <a:off x="7096223" y="3982738"/>
            <a:ext cx="2643753" cy="998885"/>
          </a:xfrm>
          <a:prstGeom prst="rect">
            <a:avLst/>
          </a:prstGeom>
        </p:spPr>
      </p:pic>
      <p:sp>
        <p:nvSpPr>
          <p:cNvPr id="10" name="Rectangle 5"/>
          <p:cNvSpPr>
            <a:spLocks/>
          </p:cNvSpPr>
          <p:nvPr/>
        </p:nvSpPr>
        <p:spPr bwMode="auto">
          <a:xfrm>
            <a:off x="5039323" y="339156"/>
            <a:ext cx="19685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38100" tIns="38100" rIns="38100" bIns="3810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spcBef>
                <a:spcPts val="1300"/>
              </a:spcBef>
            </a:pPr>
            <a:r>
              <a:rPr lang="en-US" sz="2000" dirty="0" err="1" smtClean="0">
                <a:solidFill>
                  <a:srgbClr val="2B4714"/>
                </a:solidFill>
                <a:latin typeface="Arial Narrow" panose="020B0606020202030204" pitchFamily="34" charset="0"/>
                <a:ea typeface="Gill Sans MT" panose="020B0502020104020203" pitchFamily="34" charset="0"/>
                <a:cs typeface="Gill Sans MT" panose="020B0502020104020203" pitchFamily="34" charset="0"/>
                <a:sym typeface="Gill Sans MT" panose="020B0502020104020203" pitchFamily="34" charset="0"/>
              </a:rPr>
              <a:t>Reserva</a:t>
            </a:r>
            <a:r>
              <a:rPr lang="en-US" sz="2000" dirty="0" smtClean="0">
                <a:solidFill>
                  <a:srgbClr val="2B4714"/>
                </a:solidFill>
                <a:latin typeface="Arial Narrow" panose="020B0606020202030204" pitchFamily="34" charset="0"/>
                <a:ea typeface="Gill Sans MT" panose="020B0502020104020203" pitchFamily="34" charset="0"/>
                <a:cs typeface="Gill Sans MT" panose="020B0502020104020203" pitchFamily="34" charset="0"/>
                <a:sym typeface="Gill Sans MT" panose="020B0502020104020203" pitchFamily="34" charset="0"/>
              </a:rPr>
              <a:t> </a:t>
            </a:r>
            <a:r>
              <a:rPr lang="en-US" sz="2000" dirty="0">
                <a:solidFill>
                  <a:srgbClr val="2B4714"/>
                </a:solidFill>
                <a:latin typeface="Arial Narrow" panose="020B0606020202030204" pitchFamily="34" charset="0"/>
                <a:ea typeface="Gill Sans MT" panose="020B0502020104020203" pitchFamily="34" charset="0"/>
                <a:cs typeface="Gill Sans MT" panose="020B0502020104020203" pitchFamily="34" charset="0"/>
                <a:sym typeface="Gill Sans MT" panose="020B0502020104020203" pitchFamily="34" charset="0"/>
              </a:rPr>
              <a:t>de  </a:t>
            </a:r>
            <a:r>
              <a:rPr lang="en-US" sz="2000" dirty="0" smtClean="0">
                <a:solidFill>
                  <a:srgbClr val="2B4714"/>
                </a:solidFill>
                <a:latin typeface="Arial Narrow" panose="020B0606020202030204" pitchFamily="34" charset="0"/>
                <a:ea typeface="Gill Sans MT" panose="020B0502020104020203" pitchFamily="34" charset="0"/>
                <a:cs typeface="Gill Sans MT" panose="020B0502020104020203" pitchFamily="34" charset="0"/>
                <a:sym typeface="Gill Sans MT" panose="020B0502020104020203" pitchFamily="34" charset="0"/>
              </a:rPr>
              <a:t> </a:t>
            </a:r>
            <a:r>
              <a:rPr lang="en-US" sz="2000" dirty="0" err="1" smtClean="0">
                <a:solidFill>
                  <a:srgbClr val="2B4714"/>
                </a:solidFill>
                <a:latin typeface="Arial Narrow" panose="020B0606020202030204" pitchFamily="34" charset="0"/>
                <a:ea typeface="Gill Sans MT" panose="020B0502020104020203" pitchFamily="34" charset="0"/>
                <a:cs typeface="Gill Sans MT" panose="020B0502020104020203" pitchFamily="34" charset="0"/>
                <a:sym typeface="Gill Sans MT" panose="020B0502020104020203" pitchFamily="34" charset="0"/>
              </a:rPr>
              <a:t>Biosfera</a:t>
            </a:r>
            <a:r>
              <a:rPr lang="en-US" sz="2000" dirty="0" smtClean="0">
                <a:solidFill>
                  <a:srgbClr val="2B4714"/>
                </a:solidFill>
                <a:latin typeface="Arial Narrow" panose="020B0606020202030204" pitchFamily="34" charset="0"/>
                <a:ea typeface="Gill Sans MT" panose="020B0502020104020203" pitchFamily="34" charset="0"/>
                <a:cs typeface="Gill Sans MT" panose="020B0502020104020203" pitchFamily="34" charset="0"/>
                <a:sym typeface="Gill Sans MT" panose="020B0502020104020203" pitchFamily="34" charset="0"/>
              </a:rPr>
              <a:t> </a:t>
            </a:r>
            <a:r>
              <a:rPr lang="en-US" sz="2000" dirty="0">
                <a:solidFill>
                  <a:srgbClr val="2B4714"/>
                </a:solidFill>
                <a:latin typeface="Arial Narrow" panose="020B0606020202030204" pitchFamily="34" charset="0"/>
                <a:ea typeface="Gill Sans MT" panose="020B0502020104020203" pitchFamily="34" charset="0"/>
                <a:cs typeface="Gill Sans MT" panose="020B0502020104020203" pitchFamily="34" charset="0"/>
                <a:sym typeface="Gill Sans MT" panose="020B0502020104020203" pitchFamily="34" charset="0"/>
              </a:rPr>
              <a:t>Maya</a:t>
            </a:r>
          </a:p>
        </p:txBody>
      </p:sp>
      <p:sp>
        <p:nvSpPr>
          <p:cNvPr id="12" name="Rectangle 5"/>
          <p:cNvSpPr>
            <a:spLocks/>
          </p:cNvSpPr>
          <p:nvPr/>
        </p:nvSpPr>
        <p:spPr bwMode="auto">
          <a:xfrm>
            <a:off x="4417390" y="2608891"/>
            <a:ext cx="19685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38100" tIns="38100" rIns="38100" bIns="3810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spcBef>
                <a:spcPts val="1300"/>
              </a:spcBef>
            </a:pPr>
            <a:r>
              <a:rPr lang="en-US" sz="2000" dirty="0" err="1" smtClean="0">
                <a:solidFill>
                  <a:srgbClr val="2B4714"/>
                </a:solidFill>
                <a:latin typeface="Arial Narrow" panose="020B0606020202030204" pitchFamily="34" charset="0"/>
                <a:ea typeface="Gill Sans MT" panose="020B0502020104020203" pitchFamily="34" charset="0"/>
                <a:cs typeface="Gill Sans MT" panose="020B0502020104020203" pitchFamily="34" charset="0"/>
                <a:sym typeface="Gill Sans MT" panose="020B0502020104020203" pitchFamily="34" charset="0"/>
              </a:rPr>
              <a:t>Altiplano</a:t>
            </a:r>
            <a:r>
              <a:rPr lang="en-US" sz="2000" dirty="0" smtClean="0">
                <a:solidFill>
                  <a:srgbClr val="2B4714"/>
                </a:solidFill>
                <a:latin typeface="Arial Narrow" panose="020B0606020202030204" pitchFamily="34" charset="0"/>
                <a:ea typeface="Gill Sans MT" panose="020B0502020104020203" pitchFamily="34" charset="0"/>
                <a:cs typeface="Gill Sans MT" panose="020B0502020104020203" pitchFamily="34" charset="0"/>
                <a:sym typeface="Gill Sans MT" panose="020B0502020104020203" pitchFamily="34" charset="0"/>
              </a:rPr>
              <a:t> Occidental</a:t>
            </a:r>
            <a:endParaRPr lang="en-US" sz="2000" dirty="0">
              <a:solidFill>
                <a:srgbClr val="2B4714"/>
              </a:solidFill>
              <a:latin typeface="Arial Narrow" panose="020B0606020202030204" pitchFamily="34" charset="0"/>
              <a:ea typeface="Gill Sans MT" panose="020B0502020104020203" pitchFamily="34" charset="0"/>
              <a:cs typeface="Gill Sans MT" panose="020B0502020104020203" pitchFamily="34" charset="0"/>
              <a:sym typeface="Gill Sans MT" panose="020B0502020104020203" pitchFamily="34" charset="0"/>
            </a:endParaRPr>
          </a:p>
        </p:txBody>
      </p:sp>
      <p:sp>
        <p:nvSpPr>
          <p:cNvPr id="13" name="Rectangle 5"/>
          <p:cNvSpPr>
            <a:spLocks/>
          </p:cNvSpPr>
          <p:nvPr/>
        </p:nvSpPr>
        <p:spPr bwMode="auto">
          <a:xfrm>
            <a:off x="8190523" y="2603841"/>
            <a:ext cx="19685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38100" tIns="38100" rIns="38100" bIns="3810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spcBef>
                <a:spcPts val="1300"/>
              </a:spcBef>
            </a:pPr>
            <a:r>
              <a:rPr lang="en-US" sz="2200" dirty="0" err="1" smtClean="0">
                <a:solidFill>
                  <a:srgbClr val="2B4714"/>
                </a:solidFill>
                <a:latin typeface="Arial Narrow" panose="020B0606020202030204" pitchFamily="34" charset="0"/>
                <a:ea typeface="Gill Sans MT" panose="020B0502020104020203" pitchFamily="34" charset="0"/>
                <a:cs typeface="Gill Sans MT" panose="020B0502020104020203" pitchFamily="34" charset="0"/>
                <a:sym typeface="Gill Sans MT" panose="020B0502020104020203" pitchFamily="34" charset="0"/>
              </a:rPr>
              <a:t>Verapaces</a:t>
            </a:r>
            <a:endParaRPr lang="en-US" sz="2200" dirty="0">
              <a:solidFill>
                <a:srgbClr val="2B4714"/>
              </a:solidFill>
              <a:latin typeface="Arial Narrow" panose="020B0606020202030204" pitchFamily="34" charset="0"/>
              <a:ea typeface="Gill Sans MT" panose="020B0502020104020203" pitchFamily="34" charset="0"/>
              <a:cs typeface="Gill Sans MT" panose="020B0502020104020203" pitchFamily="34" charset="0"/>
              <a:sym typeface="Gill Sans MT" panose="020B0502020104020203" pitchFamily="34" charset="0"/>
            </a:endParaRPr>
          </a:p>
        </p:txBody>
      </p:sp>
      <p:sp>
        <p:nvSpPr>
          <p:cNvPr id="14" name="Rectángulo 13"/>
          <p:cNvSpPr/>
          <p:nvPr/>
        </p:nvSpPr>
        <p:spPr bwMode="auto">
          <a:xfrm>
            <a:off x="8391182" y="5178152"/>
            <a:ext cx="914400" cy="914400"/>
          </a:xfrm>
          <a:prstGeom prst="rect">
            <a:avLst/>
          </a:prstGeom>
          <a:no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GT"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2" name="Imagen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4936" y="5832054"/>
            <a:ext cx="4824387" cy="1605984"/>
          </a:xfrm>
          <a:prstGeom prst="rect">
            <a:avLst/>
          </a:prstGeom>
        </p:spPr>
      </p:pic>
      <p:sp>
        <p:nvSpPr>
          <p:cNvPr id="15" name="Rectangle 5"/>
          <p:cNvSpPr>
            <a:spLocks/>
          </p:cNvSpPr>
          <p:nvPr/>
        </p:nvSpPr>
        <p:spPr bwMode="auto">
          <a:xfrm>
            <a:off x="7948512" y="5239536"/>
            <a:ext cx="19685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38100" tIns="38100" rIns="38100" bIns="3810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spcBef>
                <a:spcPts val="1300"/>
              </a:spcBef>
            </a:pPr>
            <a:r>
              <a:rPr lang="en-US" sz="2000" dirty="0" err="1" smtClean="0">
                <a:solidFill>
                  <a:srgbClr val="2B4714"/>
                </a:solidFill>
                <a:latin typeface="Arial Narrow" panose="020B0606020202030204" pitchFamily="34" charset="0"/>
                <a:ea typeface="Gill Sans MT" panose="020B0502020104020203" pitchFamily="34" charset="0"/>
                <a:cs typeface="Gill Sans MT" panose="020B0502020104020203" pitchFamily="34" charset="0"/>
                <a:sym typeface="Gill Sans MT" panose="020B0502020104020203" pitchFamily="34" charset="0"/>
              </a:rPr>
              <a:t>Reserva</a:t>
            </a:r>
            <a:r>
              <a:rPr lang="en-US" sz="2000" dirty="0" smtClean="0">
                <a:solidFill>
                  <a:srgbClr val="2B4714"/>
                </a:solidFill>
                <a:latin typeface="Arial Narrow" panose="020B0606020202030204" pitchFamily="34" charset="0"/>
                <a:ea typeface="Gill Sans MT" panose="020B0502020104020203" pitchFamily="34" charset="0"/>
                <a:cs typeface="Gill Sans MT" panose="020B0502020104020203" pitchFamily="34" charset="0"/>
                <a:sym typeface="Gill Sans MT" panose="020B0502020104020203" pitchFamily="34" charset="0"/>
              </a:rPr>
              <a:t> de </a:t>
            </a:r>
            <a:r>
              <a:rPr lang="en-US" sz="2000" dirty="0" err="1" smtClean="0">
                <a:solidFill>
                  <a:srgbClr val="2B4714"/>
                </a:solidFill>
                <a:latin typeface="Arial Narrow" panose="020B0606020202030204" pitchFamily="34" charset="0"/>
                <a:ea typeface="Gill Sans MT" panose="020B0502020104020203" pitchFamily="34" charset="0"/>
                <a:cs typeface="Gill Sans MT" panose="020B0502020104020203" pitchFamily="34" charset="0"/>
                <a:sym typeface="Gill Sans MT" panose="020B0502020104020203" pitchFamily="34" charset="0"/>
              </a:rPr>
              <a:t>Biosfera</a:t>
            </a:r>
            <a:r>
              <a:rPr lang="en-US" sz="2000" dirty="0" smtClean="0">
                <a:solidFill>
                  <a:srgbClr val="2B4714"/>
                </a:solidFill>
                <a:latin typeface="Arial Narrow" panose="020B0606020202030204" pitchFamily="34" charset="0"/>
                <a:ea typeface="Gill Sans MT" panose="020B0502020104020203" pitchFamily="34" charset="0"/>
                <a:cs typeface="Gill Sans MT" panose="020B0502020104020203" pitchFamily="34" charset="0"/>
                <a:sym typeface="Gill Sans MT" panose="020B0502020104020203" pitchFamily="34" charset="0"/>
              </a:rPr>
              <a:t> Sierra de </a:t>
            </a:r>
            <a:r>
              <a:rPr lang="en-US" sz="2000" dirty="0">
                <a:solidFill>
                  <a:srgbClr val="2B4714"/>
                </a:solidFill>
                <a:latin typeface="Arial Narrow" panose="020B0606020202030204" pitchFamily="34" charset="0"/>
                <a:ea typeface="Gill Sans MT" panose="020B0502020104020203" pitchFamily="34" charset="0"/>
                <a:cs typeface="Gill Sans MT" panose="020B0502020104020203" pitchFamily="34" charset="0"/>
                <a:sym typeface="Gill Sans MT" panose="020B0502020104020203" pitchFamily="34" charset="0"/>
              </a:rPr>
              <a:t>L</a:t>
            </a:r>
            <a:r>
              <a:rPr lang="en-US" sz="2000" dirty="0" smtClean="0">
                <a:solidFill>
                  <a:srgbClr val="2B4714"/>
                </a:solidFill>
                <a:latin typeface="Arial Narrow" panose="020B0606020202030204" pitchFamily="34" charset="0"/>
                <a:ea typeface="Gill Sans MT" panose="020B0502020104020203" pitchFamily="34" charset="0"/>
                <a:cs typeface="Gill Sans MT" panose="020B0502020104020203" pitchFamily="34" charset="0"/>
                <a:sym typeface="Gill Sans MT" panose="020B0502020104020203" pitchFamily="34" charset="0"/>
              </a:rPr>
              <a:t>as Minas</a:t>
            </a:r>
            <a:endParaRPr lang="en-US" sz="2000" dirty="0">
              <a:solidFill>
                <a:srgbClr val="2B4714"/>
              </a:solidFill>
              <a:latin typeface="Arial Narrow" panose="020B0606020202030204" pitchFamily="34" charset="0"/>
              <a:ea typeface="Gill Sans MT" panose="020B0502020104020203" pitchFamily="34" charset="0"/>
              <a:cs typeface="Gill Sans MT" panose="020B0502020104020203" pitchFamily="34" charset="0"/>
              <a:sym typeface="Gill Sans MT" panose="020B0502020104020203" pitchFamily="34"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xfrm>
            <a:off x="336995" y="281608"/>
            <a:ext cx="9434513" cy="1195388"/>
          </a:xfrm>
          <a:ln/>
        </p:spPr>
        <p:txBody>
          <a:bodyPr/>
          <a:lstStyle/>
          <a:p>
            <a:r>
              <a:rPr lang="en-US" sz="3200" b="1" dirty="0" err="1">
                <a:solidFill>
                  <a:srgbClr val="2B4714"/>
                </a:solidFill>
                <a:latin typeface="Arial Narrow" panose="020B0606020202030204" pitchFamily="34" charset="0"/>
                <a:ea typeface="Gill Sans" charset="0"/>
                <a:cs typeface="Gill Sans" charset="0"/>
                <a:sym typeface="Gill Sans" charset="0"/>
              </a:rPr>
              <a:t>Socios</a:t>
            </a:r>
            <a:r>
              <a:rPr lang="en-US" sz="3200" b="1" dirty="0">
                <a:solidFill>
                  <a:srgbClr val="2B4714"/>
                </a:solidFill>
                <a:latin typeface="Arial Narrow" panose="020B0606020202030204" pitchFamily="34" charset="0"/>
                <a:ea typeface="Gill Sans" charset="0"/>
                <a:cs typeface="Gill Sans" charset="0"/>
                <a:sym typeface="Gill Sans" charset="0"/>
              </a:rPr>
              <a:t> </a:t>
            </a:r>
            <a:r>
              <a:rPr lang="en-US" sz="3200" b="1" dirty="0" err="1">
                <a:solidFill>
                  <a:srgbClr val="2B4714"/>
                </a:solidFill>
                <a:latin typeface="Arial Narrow" panose="020B0606020202030204" pitchFamily="34" charset="0"/>
                <a:ea typeface="Gill Sans" charset="0"/>
                <a:cs typeface="Gill Sans" charset="0"/>
                <a:sym typeface="Gill Sans" charset="0"/>
              </a:rPr>
              <a:t>estratégicos</a:t>
            </a:r>
            <a:endParaRPr lang="en-US" sz="3200" b="1" dirty="0">
              <a:solidFill>
                <a:srgbClr val="2B4714"/>
              </a:solidFill>
              <a:latin typeface="Arial Narrow" panose="020B0606020202030204" pitchFamily="34" charset="0"/>
              <a:ea typeface="ヒラギノ角ゴ ProN W6" charset="0"/>
              <a:cs typeface="ヒラギノ角ゴ ProN W6" charset="0"/>
              <a:sym typeface="Gill Sans" charset="0"/>
            </a:endParaRP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81000" y="1144588"/>
            <a:ext cx="9398000" cy="6267450"/>
          </a:xfrm>
          <a:prstGeom prst="rect">
            <a:avLst/>
          </a:prstGeom>
          <a:noFill/>
          <a:ln>
            <a:noFill/>
          </a:ln>
          <a:effectLst>
            <a:outerShdw blurRad="12700" dist="101598" dir="3060029" algn="ctr" rotWithShape="0">
              <a:srgbClr val="141313">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395088185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Freeform 1"/>
          <p:cNvSpPr>
            <a:spLocks/>
          </p:cNvSpPr>
          <p:nvPr/>
        </p:nvSpPr>
        <p:spPr bwMode="auto">
          <a:xfrm rot="3840000">
            <a:off x="1847850" y="698500"/>
            <a:ext cx="6470650" cy="6470650"/>
          </a:xfrm>
          <a:custGeom>
            <a:avLst/>
            <a:gdLst>
              <a:gd name="T0" fmla="+- 0 837 721"/>
              <a:gd name="T1" fmla="*/ T0 w 20158"/>
              <a:gd name="T2" fmla="+- 0 12496 732"/>
              <a:gd name="T3" fmla="*/ 12496 h 20451"/>
              <a:gd name="T4" fmla="+- 0 9284 721"/>
              <a:gd name="T5" fmla="*/ T4 w 20158"/>
              <a:gd name="T6" fmla="+- 0 850 732"/>
              <a:gd name="T7" fmla="*/ 850 h 20451"/>
              <a:gd name="T8" fmla="+- 0 20763 721"/>
              <a:gd name="T9" fmla="*/ T8 w 20158"/>
              <a:gd name="T10" fmla="+- 0 9420 732"/>
              <a:gd name="T11" fmla="*/ 9420 h 20451"/>
              <a:gd name="T12" fmla="+- 0 12316 721"/>
              <a:gd name="T13" fmla="*/ T12 w 20158"/>
              <a:gd name="T14" fmla="+- 0 21066 732"/>
              <a:gd name="T15" fmla="*/ 21066 h 20451"/>
              <a:gd name="T16" fmla="+- 0 3118 721"/>
              <a:gd name="T17" fmla="*/ T16 w 20158"/>
              <a:gd name="T18" fmla="+- 0 17576 732"/>
              <a:gd name="T19" fmla="*/ 17576 h 20451"/>
              <a:gd name="T20" fmla="+- 0 2183 721"/>
              <a:gd name="T21" fmla="*/ T20 w 20158"/>
              <a:gd name="T22" fmla="+- 0 17914 732"/>
              <a:gd name="T23" fmla="*/ 17914 h 20451"/>
              <a:gd name="T24" fmla="+- 0 2907 721"/>
              <a:gd name="T25" fmla="*/ T24 w 20158"/>
              <a:gd name="T26" fmla="+- 0 13820 732"/>
              <a:gd name="T27" fmla="*/ 13820 h 20451"/>
              <a:gd name="T28" fmla="+- 0 7515 721"/>
              <a:gd name="T29" fmla="*/ T28 w 20158"/>
              <a:gd name="T30" fmla="+- 0 15981 732"/>
              <a:gd name="T31" fmla="*/ 15981 h 20451"/>
              <a:gd name="T32" fmla="+- 0 6664 721"/>
              <a:gd name="T33" fmla="*/ T32 w 20158"/>
              <a:gd name="T34" fmla="+- 0 16290 732"/>
              <a:gd name="T35" fmla="*/ 16290 h 20451"/>
              <a:gd name="T36" fmla="+- 0 16055 721"/>
              <a:gd name="T37" fmla="*/ T36 w 20158"/>
              <a:gd name="T38" fmla="+- 0 15154 732"/>
              <a:gd name="T39" fmla="*/ 15154 h 20451"/>
              <a:gd name="T40" fmla="+- 0 14936 721"/>
              <a:gd name="T41" fmla="*/ T40 w 20158"/>
              <a:gd name="T42" fmla="+- 0 5626 732"/>
              <a:gd name="T43" fmla="*/ 5626 h 20451"/>
              <a:gd name="T44" fmla="+- 0 5545 721"/>
              <a:gd name="T45" fmla="*/ T44 w 20158"/>
              <a:gd name="T46" fmla="+- 0 6762 732"/>
              <a:gd name="T47" fmla="*/ 6762 h 20451"/>
              <a:gd name="T48" fmla="+- 0 4189 721"/>
              <a:gd name="T49" fmla="*/ T48 w 20158"/>
              <a:gd name="T50" fmla="+- 0 11979 732"/>
              <a:gd name="T51" fmla="*/ 11979 h 20451"/>
              <a:gd name="T52" fmla="+- 0 837 721"/>
              <a:gd name="T53" fmla="*/ T52 w 20158"/>
              <a:gd name="T54" fmla="+- 0 12496 732"/>
              <a:gd name="T55" fmla="*/ 12496 h 20451"/>
              <a:gd name="T56" fmla="+- 0 837 721"/>
              <a:gd name="T57" fmla="*/ T56 w 20158"/>
              <a:gd name="T58" fmla="+- 0 12496 732"/>
              <a:gd name="T59" fmla="*/ 12496 h 204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20158" h="20451">
                <a:moveTo>
                  <a:pt x="116" y="11764"/>
                </a:moveTo>
                <a:cubicBezTo>
                  <a:pt x="-721" y="6182"/>
                  <a:pt x="3061" y="967"/>
                  <a:pt x="8563" y="118"/>
                </a:cubicBezTo>
                <a:cubicBezTo>
                  <a:pt x="14065" y="-732"/>
                  <a:pt x="19204" y="3105"/>
                  <a:pt x="20042" y="8688"/>
                </a:cubicBezTo>
                <a:cubicBezTo>
                  <a:pt x="20879" y="14270"/>
                  <a:pt x="17097" y="19485"/>
                  <a:pt x="11595" y="20334"/>
                </a:cubicBezTo>
                <a:cubicBezTo>
                  <a:pt x="8140" y="20868"/>
                  <a:pt x="4659" y="19547"/>
                  <a:pt x="2397" y="16844"/>
                </a:cubicBezTo>
                <a:lnTo>
                  <a:pt x="1462" y="17182"/>
                </a:lnTo>
                <a:lnTo>
                  <a:pt x="2186" y="13088"/>
                </a:lnTo>
                <a:lnTo>
                  <a:pt x="6794" y="15249"/>
                </a:lnTo>
                <a:lnTo>
                  <a:pt x="5943" y="15558"/>
                </a:lnTo>
                <a:cubicBezTo>
                  <a:pt x="8846" y="17875"/>
                  <a:pt x="13050" y="17367"/>
                  <a:pt x="15334" y="14422"/>
                </a:cubicBezTo>
                <a:cubicBezTo>
                  <a:pt x="17618" y="11478"/>
                  <a:pt x="17117" y="7212"/>
                  <a:pt x="14215" y="4894"/>
                </a:cubicBezTo>
                <a:cubicBezTo>
                  <a:pt x="11312" y="2577"/>
                  <a:pt x="7108" y="3085"/>
                  <a:pt x="4824" y="6030"/>
                </a:cubicBezTo>
                <a:cubicBezTo>
                  <a:pt x="3681" y="7504"/>
                  <a:pt x="3190" y="9392"/>
                  <a:pt x="3468" y="11247"/>
                </a:cubicBezTo>
                <a:lnTo>
                  <a:pt x="116" y="11764"/>
                </a:lnTo>
                <a:close/>
                <a:moveTo>
                  <a:pt x="116" y="11764"/>
                </a:moveTo>
              </a:path>
            </a:pathLst>
          </a:custGeom>
          <a:solidFill>
            <a:schemeClr val="accent1"/>
          </a:solidFill>
          <a:ln>
            <a:noFill/>
          </a:ln>
          <a:effectLst>
            <a:outerShdw blurRad="254000" dist="76199" dir="2700000" algn="ctr" rotWithShape="0">
              <a:schemeClr val="bg2">
                <a:alpha val="75000"/>
              </a:scheme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s-GT"/>
          </a:p>
        </p:txBody>
      </p:sp>
      <p:sp>
        <p:nvSpPr>
          <p:cNvPr id="12290" name="AutoShape 2"/>
          <p:cNvSpPr>
            <a:spLocks/>
          </p:cNvSpPr>
          <p:nvPr/>
        </p:nvSpPr>
        <p:spPr bwMode="auto">
          <a:xfrm>
            <a:off x="1328738" y="454024"/>
            <a:ext cx="3103190" cy="1539875"/>
          </a:xfrm>
          <a:prstGeom prst="roundRect">
            <a:avLst>
              <a:gd name="adj" fmla="val 15019"/>
            </a:avLst>
          </a:prstGeom>
          <a:solidFill>
            <a:srgbClr val="2B4714"/>
          </a:solidFill>
          <a:ln>
            <a:noFill/>
          </a:ln>
          <a:effectLst>
            <a:outerShdw blurRad="127000" dist="25398" dir="3060054" algn="ctr" rotWithShape="0">
              <a:srgbClr val="141313">
                <a:alpha val="39998"/>
              </a:srgbClr>
            </a:outerShdw>
          </a:effectLst>
          <a:extLst>
            <a:ext uri="{91240B29-F687-4F45-9708-019B960494DF}">
              <a14:hiddenLine xmlns:a14="http://schemas.microsoft.com/office/drawing/2010/main" w="25400" cap="flat">
                <a:solidFill>
                  <a:schemeClr val="tx1"/>
                </a:solidFill>
                <a:round/>
                <a:headEnd type="none" w="med" len="med"/>
                <a:tailEnd type="none" w="med" len="med"/>
              </a14:hiddenLine>
            </a:ext>
          </a:extLst>
        </p:spPr>
        <p:txBody>
          <a:bodyPr lIns="0" tIns="0" rIns="0" bIns="0"/>
          <a:lstStyle/>
          <a:p>
            <a:endParaRPr lang="es-GT"/>
          </a:p>
        </p:txBody>
      </p:sp>
      <p:sp>
        <p:nvSpPr>
          <p:cNvPr id="12291" name="Rectangle 3"/>
          <p:cNvSpPr>
            <a:spLocks/>
          </p:cNvSpPr>
          <p:nvPr/>
        </p:nvSpPr>
        <p:spPr bwMode="auto">
          <a:xfrm>
            <a:off x="1349375" y="539750"/>
            <a:ext cx="29083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38100" tIns="38100" rIns="38100" bIns="38100" anchor="ctr"/>
          <a:lstStyle>
            <a:lvl1pPr marL="28575"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spcBef>
                <a:spcPts val="300"/>
              </a:spcBef>
            </a:pPr>
            <a:r>
              <a:rPr lang="en-US" sz="2400" b="1" dirty="0" err="1" smtClean="0">
                <a:solidFill>
                  <a:srgbClr val="ABC35E"/>
                </a:solidFill>
                <a:latin typeface="Arial Narrow" panose="020B0606020202030204" pitchFamily="34" charset="0"/>
                <a:ea typeface="Gill Sans" charset="0"/>
                <a:cs typeface="Gill Sans" charset="0"/>
              </a:rPr>
              <a:t>Conservar</a:t>
            </a:r>
            <a:r>
              <a:rPr lang="en-US" sz="2400" b="1" dirty="0" smtClean="0">
                <a:solidFill>
                  <a:srgbClr val="ABC35E"/>
                </a:solidFill>
                <a:latin typeface="Arial Narrow" panose="020B0606020202030204" pitchFamily="34" charset="0"/>
                <a:ea typeface="Gill Sans" charset="0"/>
                <a:cs typeface="Gill Sans" charset="0"/>
              </a:rPr>
              <a:t> el </a:t>
            </a:r>
            <a:r>
              <a:rPr lang="en-US" sz="2400" b="1" dirty="0" err="1" smtClean="0">
                <a:solidFill>
                  <a:srgbClr val="ABC35E"/>
                </a:solidFill>
                <a:latin typeface="Arial Narrow" panose="020B0606020202030204" pitchFamily="34" charset="0"/>
                <a:ea typeface="Gill Sans" charset="0"/>
                <a:cs typeface="Gill Sans" charset="0"/>
              </a:rPr>
              <a:t>bosque</a:t>
            </a:r>
            <a:r>
              <a:rPr lang="en-US" sz="2400" b="1" dirty="0" smtClean="0">
                <a:solidFill>
                  <a:srgbClr val="ABC35E"/>
                </a:solidFill>
                <a:latin typeface="Arial Narrow" panose="020B0606020202030204" pitchFamily="34" charset="0"/>
                <a:ea typeface="Gill Sans" charset="0"/>
                <a:cs typeface="Gill Sans" charset="0"/>
              </a:rPr>
              <a:t> con </a:t>
            </a:r>
            <a:r>
              <a:rPr lang="en-US" sz="2400" b="1" dirty="0" err="1" smtClean="0">
                <a:solidFill>
                  <a:srgbClr val="ABC35E"/>
                </a:solidFill>
                <a:latin typeface="Arial Narrow" panose="020B0606020202030204" pitchFamily="34" charset="0"/>
                <a:ea typeface="Gill Sans" charset="0"/>
                <a:cs typeface="Gill Sans" charset="0"/>
              </a:rPr>
              <a:t>apoyo</a:t>
            </a:r>
            <a:r>
              <a:rPr lang="en-US" sz="2400" b="1" dirty="0" smtClean="0">
                <a:solidFill>
                  <a:srgbClr val="ABC35E"/>
                </a:solidFill>
                <a:latin typeface="Arial Narrow" panose="020B0606020202030204" pitchFamily="34" charset="0"/>
                <a:ea typeface="Gill Sans" charset="0"/>
                <a:cs typeface="Gill Sans" charset="0"/>
              </a:rPr>
              <a:t> del </a:t>
            </a:r>
            <a:r>
              <a:rPr lang="en-US" sz="2400" b="1" dirty="0" err="1" smtClean="0">
                <a:solidFill>
                  <a:srgbClr val="ABC35E"/>
                </a:solidFill>
                <a:latin typeface="Arial Narrow" panose="020B0606020202030204" pitchFamily="34" charset="0"/>
                <a:ea typeface="Gill Sans" charset="0"/>
                <a:cs typeface="Gill Sans" charset="0"/>
              </a:rPr>
              <a:t>mercado</a:t>
            </a:r>
            <a:endParaRPr lang="en-US" sz="2400" b="1" dirty="0">
              <a:solidFill>
                <a:srgbClr val="ABC35E"/>
              </a:solidFill>
              <a:latin typeface="Arial Narrow" panose="020B0606020202030204" pitchFamily="34" charset="0"/>
              <a:ea typeface="Gill Sans" charset="0"/>
              <a:cs typeface="Gill Sans" charset="0"/>
            </a:endParaRPr>
          </a:p>
        </p:txBody>
      </p:sp>
      <p:sp>
        <p:nvSpPr>
          <p:cNvPr id="12292" name="AutoShape 4"/>
          <p:cNvSpPr>
            <a:spLocks/>
          </p:cNvSpPr>
          <p:nvPr/>
        </p:nvSpPr>
        <p:spPr bwMode="auto">
          <a:xfrm>
            <a:off x="6099175" y="534988"/>
            <a:ext cx="3238500" cy="1460500"/>
          </a:xfrm>
          <a:prstGeom prst="roundRect">
            <a:avLst>
              <a:gd name="adj" fmla="val 13704"/>
            </a:avLst>
          </a:prstGeom>
          <a:solidFill>
            <a:srgbClr val="2B4714"/>
          </a:solidFill>
          <a:ln>
            <a:noFill/>
          </a:ln>
          <a:effectLst>
            <a:outerShdw blurRad="127000" dist="25398" dir="3060054" algn="ctr" rotWithShape="0">
              <a:srgbClr val="141313">
                <a:alpha val="39998"/>
              </a:srgbClr>
            </a:outerShdw>
          </a:effectLst>
          <a:extLst>
            <a:ext uri="{91240B29-F687-4F45-9708-019B960494DF}">
              <a14:hiddenLine xmlns:a14="http://schemas.microsoft.com/office/drawing/2010/main" w="25400" cap="flat">
                <a:solidFill>
                  <a:schemeClr val="tx1"/>
                </a:solidFill>
                <a:round/>
                <a:headEnd type="none" w="med" len="med"/>
                <a:tailEnd type="none" w="med" len="med"/>
              </a14:hiddenLine>
            </a:ext>
          </a:extLst>
        </p:spPr>
        <p:txBody>
          <a:bodyPr lIns="0" tIns="0" rIns="0" bIns="0"/>
          <a:lstStyle/>
          <a:p>
            <a:endParaRPr lang="es-GT"/>
          </a:p>
        </p:txBody>
      </p:sp>
      <p:sp>
        <p:nvSpPr>
          <p:cNvPr id="12293" name="Rectangle 5"/>
          <p:cNvSpPr>
            <a:spLocks/>
          </p:cNvSpPr>
          <p:nvPr/>
        </p:nvSpPr>
        <p:spPr bwMode="auto">
          <a:xfrm>
            <a:off x="6242050" y="633413"/>
            <a:ext cx="29337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38100" tIns="38100" rIns="38100" bIns="38100" anchor="ct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spcBef>
                <a:spcPts val="300"/>
              </a:spcBef>
            </a:pPr>
            <a:r>
              <a:rPr lang="en-US" sz="2400" b="1" dirty="0" err="1">
                <a:solidFill>
                  <a:srgbClr val="ABC35E"/>
                </a:solidFill>
                <a:latin typeface="Arial Narrow" panose="020B0606020202030204" pitchFamily="34" charset="0"/>
                <a:ea typeface="Gill Sans" charset="0"/>
                <a:cs typeface="Gill Sans" charset="0"/>
              </a:rPr>
              <a:t>Apoyar</a:t>
            </a:r>
            <a:r>
              <a:rPr lang="en-US" sz="2400" b="1" dirty="0">
                <a:solidFill>
                  <a:srgbClr val="ABC35E"/>
                </a:solidFill>
                <a:latin typeface="Arial Narrow" panose="020B0606020202030204" pitchFamily="34" charset="0"/>
                <a:ea typeface="Gill Sans" charset="0"/>
                <a:cs typeface="Gill Sans" charset="0"/>
              </a:rPr>
              <a:t> </a:t>
            </a:r>
            <a:r>
              <a:rPr lang="en-US" sz="2400" b="1" dirty="0" smtClean="0">
                <a:solidFill>
                  <a:srgbClr val="ABC35E"/>
                </a:solidFill>
                <a:latin typeface="Arial Narrow" panose="020B0606020202030204" pitchFamily="34" charset="0"/>
                <a:ea typeface="Gill Sans" charset="0"/>
                <a:cs typeface="Gill Sans" charset="0"/>
              </a:rPr>
              <a:t>la </a:t>
            </a:r>
            <a:r>
              <a:rPr lang="en-US" sz="2400" b="1" dirty="0" err="1" smtClean="0">
                <a:solidFill>
                  <a:srgbClr val="ABC35E"/>
                </a:solidFill>
                <a:latin typeface="Arial Narrow" panose="020B0606020202030204" pitchFamily="34" charset="0"/>
                <a:ea typeface="Gill Sans" charset="0"/>
                <a:cs typeface="Gill Sans" charset="0"/>
              </a:rPr>
              <a:t>reducción</a:t>
            </a:r>
            <a:r>
              <a:rPr lang="en-US" sz="2400" b="1" dirty="0" smtClean="0">
                <a:solidFill>
                  <a:srgbClr val="ABC35E"/>
                </a:solidFill>
                <a:latin typeface="Arial Narrow" panose="020B0606020202030204" pitchFamily="34" charset="0"/>
                <a:ea typeface="Gill Sans" charset="0"/>
                <a:cs typeface="Gill Sans" charset="0"/>
              </a:rPr>
              <a:t> de </a:t>
            </a:r>
            <a:r>
              <a:rPr lang="en-US" sz="2400" b="1" dirty="0">
                <a:solidFill>
                  <a:srgbClr val="ABC35E"/>
                </a:solidFill>
                <a:latin typeface="Arial Narrow" panose="020B0606020202030204" pitchFamily="34" charset="0"/>
                <a:ea typeface="Gill Sans" charset="0"/>
                <a:cs typeface="Gill Sans" charset="0"/>
              </a:rPr>
              <a:t>la </a:t>
            </a:r>
            <a:r>
              <a:rPr lang="en-US" sz="2400" b="1" dirty="0" err="1" smtClean="0">
                <a:solidFill>
                  <a:srgbClr val="ABC35E"/>
                </a:solidFill>
                <a:latin typeface="Arial Narrow" panose="020B0606020202030204" pitchFamily="34" charset="0"/>
                <a:ea typeface="Gill Sans" charset="0"/>
                <a:cs typeface="Gill Sans" charset="0"/>
              </a:rPr>
              <a:t>deforestación</a:t>
            </a:r>
            <a:r>
              <a:rPr lang="en-US" sz="2400" b="1" dirty="0" smtClean="0">
                <a:solidFill>
                  <a:srgbClr val="ABC35E"/>
                </a:solidFill>
                <a:latin typeface="Arial Narrow" panose="020B0606020202030204" pitchFamily="34" charset="0"/>
                <a:ea typeface="Gill Sans" charset="0"/>
                <a:cs typeface="Gill Sans" charset="0"/>
              </a:rPr>
              <a:t> con REDD+</a:t>
            </a:r>
            <a:endParaRPr lang="en-US" sz="2400" b="1" dirty="0">
              <a:solidFill>
                <a:srgbClr val="ABC35E"/>
              </a:solidFill>
              <a:latin typeface="Arial Narrow" panose="020B0606020202030204" pitchFamily="34" charset="0"/>
              <a:ea typeface="Gill Sans" charset="0"/>
              <a:cs typeface="Gill Sans" charset="0"/>
            </a:endParaRPr>
          </a:p>
        </p:txBody>
      </p:sp>
      <p:sp>
        <p:nvSpPr>
          <p:cNvPr id="12294" name="AutoShape 6"/>
          <p:cNvSpPr>
            <a:spLocks/>
          </p:cNvSpPr>
          <p:nvPr/>
        </p:nvSpPr>
        <p:spPr bwMode="auto">
          <a:xfrm>
            <a:off x="7279828" y="4221708"/>
            <a:ext cx="2552700" cy="1460500"/>
          </a:xfrm>
          <a:prstGeom prst="roundRect">
            <a:avLst>
              <a:gd name="adj" fmla="val 13366"/>
            </a:avLst>
          </a:prstGeom>
          <a:solidFill>
            <a:srgbClr val="2B4714"/>
          </a:solidFill>
          <a:ln>
            <a:noFill/>
          </a:ln>
          <a:effectLst>
            <a:outerShdw blurRad="127000" dist="25398" dir="3060054" algn="ctr" rotWithShape="0">
              <a:srgbClr val="141313">
                <a:alpha val="39998"/>
              </a:srgbClr>
            </a:outerShdw>
          </a:effectLst>
          <a:extLst>
            <a:ext uri="{91240B29-F687-4F45-9708-019B960494DF}">
              <a14:hiddenLine xmlns:a14="http://schemas.microsoft.com/office/drawing/2010/main" w="25400" cap="flat">
                <a:solidFill>
                  <a:schemeClr val="tx1"/>
                </a:solidFill>
                <a:round/>
                <a:headEnd type="none" w="med" len="med"/>
                <a:tailEnd type="none" w="med" len="med"/>
              </a14:hiddenLine>
            </a:ext>
          </a:extLst>
        </p:spPr>
        <p:txBody>
          <a:bodyPr lIns="0" tIns="0" rIns="0" bIns="0"/>
          <a:lstStyle/>
          <a:p>
            <a:endParaRPr lang="es-GT"/>
          </a:p>
        </p:txBody>
      </p:sp>
      <p:sp>
        <p:nvSpPr>
          <p:cNvPr id="12295" name="Rectangle 7"/>
          <p:cNvSpPr>
            <a:spLocks/>
          </p:cNvSpPr>
          <p:nvPr/>
        </p:nvSpPr>
        <p:spPr bwMode="auto">
          <a:xfrm>
            <a:off x="7279828" y="4221708"/>
            <a:ext cx="2516187"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38100" tIns="38100" rIns="38100" bIns="38100" anchor="ctr"/>
          <a:lstStyle>
            <a:lvl1pPr marL="2540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spcBef>
                <a:spcPts val="300"/>
              </a:spcBef>
            </a:pPr>
            <a:r>
              <a:rPr lang="en-US" sz="2400" b="1" dirty="0" err="1">
                <a:solidFill>
                  <a:srgbClr val="ABC35E"/>
                </a:solidFill>
                <a:latin typeface="Arial Narrow" panose="020B0606020202030204" pitchFamily="34" charset="0"/>
                <a:ea typeface="Gill Sans" charset="0"/>
                <a:cs typeface="Gill Sans" charset="0"/>
              </a:rPr>
              <a:t>Crear</a:t>
            </a:r>
            <a:r>
              <a:rPr lang="en-US" sz="2400" b="1" dirty="0">
                <a:solidFill>
                  <a:srgbClr val="ABC35E"/>
                </a:solidFill>
                <a:latin typeface="Arial Narrow" panose="020B0606020202030204" pitchFamily="34" charset="0"/>
                <a:ea typeface="Gill Sans" charset="0"/>
                <a:cs typeface="Gill Sans" charset="0"/>
              </a:rPr>
              <a:t> </a:t>
            </a:r>
            <a:r>
              <a:rPr lang="en-US" sz="2400" b="1" dirty="0" err="1">
                <a:solidFill>
                  <a:srgbClr val="ABC35E"/>
                </a:solidFill>
                <a:latin typeface="Arial Narrow" panose="020B0606020202030204" pitchFamily="34" charset="0"/>
                <a:ea typeface="Gill Sans" charset="0"/>
                <a:cs typeface="Gill Sans" charset="0"/>
              </a:rPr>
              <a:t>capacidades</a:t>
            </a:r>
            <a:r>
              <a:rPr lang="en-US" sz="2400" b="1" dirty="0">
                <a:solidFill>
                  <a:srgbClr val="ABC35E"/>
                </a:solidFill>
                <a:latin typeface="Arial Narrow" panose="020B0606020202030204" pitchFamily="34" charset="0"/>
                <a:ea typeface="Gill Sans" charset="0"/>
                <a:cs typeface="Gill Sans" charset="0"/>
              </a:rPr>
              <a:t> de </a:t>
            </a:r>
            <a:r>
              <a:rPr lang="en-US" sz="2400" b="1" dirty="0" err="1">
                <a:solidFill>
                  <a:srgbClr val="ABC35E"/>
                </a:solidFill>
                <a:latin typeface="Arial Narrow" panose="020B0606020202030204" pitchFamily="34" charset="0"/>
                <a:ea typeface="Gill Sans" charset="0"/>
                <a:cs typeface="Gill Sans" charset="0"/>
              </a:rPr>
              <a:t>adaptación</a:t>
            </a:r>
            <a:r>
              <a:rPr lang="en-US" sz="2400" b="1" dirty="0">
                <a:solidFill>
                  <a:srgbClr val="ABC35E"/>
                </a:solidFill>
                <a:latin typeface="Arial Narrow" panose="020B0606020202030204" pitchFamily="34" charset="0"/>
                <a:ea typeface="Gill Sans" charset="0"/>
                <a:cs typeface="Gill Sans" charset="0"/>
              </a:rPr>
              <a:t> </a:t>
            </a:r>
          </a:p>
        </p:txBody>
      </p:sp>
      <p:sp>
        <p:nvSpPr>
          <p:cNvPr id="12296" name="AutoShape 8"/>
          <p:cNvSpPr>
            <a:spLocks/>
          </p:cNvSpPr>
          <p:nvPr/>
        </p:nvSpPr>
        <p:spPr bwMode="auto">
          <a:xfrm>
            <a:off x="4071887" y="6042248"/>
            <a:ext cx="2722639" cy="1538113"/>
          </a:xfrm>
          <a:prstGeom prst="roundRect">
            <a:avLst>
              <a:gd name="adj" fmla="val 14940"/>
            </a:avLst>
          </a:prstGeom>
          <a:solidFill>
            <a:srgbClr val="2B4714"/>
          </a:solidFill>
          <a:ln>
            <a:noFill/>
          </a:ln>
          <a:effectLst>
            <a:outerShdw blurRad="127000" dist="25398" dir="3060054" algn="ctr" rotWithShape="0">
              <a:srgbClr val="141313">
                <a:alpha val="39998"/>
              </a:srgbClr>
            </a:outerShdw>
          </a:effectLst>
          <a:extLst>
            <a:ext uri="{91240B29-F687-4F45-9708-019B960494DF}">
              <a14:hiddenLine xmlns:a14="http://schemas.microsoft.com/office/drawing/2010/main" w="25400" cap="flat">
                <a:solidFill>
                  <a:schemeClr val="tx1"/>
                </a:solidFill>
                <a:round/>
                <a:headEnd type="none" w="med" len="med"/>
                <a:tailEnd type="none" w="med" len="med"/>
              </a14:hiddenLine>
            </a:ext>
          </a:extLst>
        </p:spPr>
        <p:txBody>
          <a:bodyPr lIns="0" tIns="0" rIns="0" bIns="0"/>
          <a:lstStyle/>
          <a:p>
            <a:endParaRPr lang="es-GT"/>
          </a:p>
        </p:txBody>
      </p:sp>
      <p:sp>
        <p:nvSpPr>
          <p:cNvPr id="12297" name="Rectangle 9"/>
          <p:cNvSpPr>
            <a:spLocks/>
          </p:cNvSpPr>
          <p:nvPr/>
        </p:nvSpPr>
        <p:spPr bwMode="auto">
          <a:xfrm>
            <a:off x="3959823" y="6301283"/>
            <a:ext cx="2939936" cy="1279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38100" tIns="38100" rIns="38100" bIns="38100" anchor="ctr"/>
          <a:lstStyle>
            <a:lvl1pPr marL="2540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spcBef>
                <a:spcPts val="300"/>
              </a:spcBef>
            </a:pPr>
            <a:r>
              <a:rPr lang="en-US" sz="2400" b="1" dirty="0" err="1">
                <a:solidFill>
                  <a:srgbClr val="ABC35E"/>
                </a:solidFill>
                <a:latin typeface="Arial Narrow" panose="020B0606020202030204" pitchFamily="34" charset="0"/>
                <a:ea typeface="Gill Sans" charset="0"/>
                <a:cs typeface="Gill Sans" charset="0"/>
              </a:rPr>
              <a:t>Fortalecer</a:t>
            </a:r>
            <a:r>
              <a:rPr lang="en-US" sz="2400" b="1" dirty="0">
                <a:solidFill>
                  <a:srgbClr val="ABC35E"/>
                </a:solidFill>
                <a:latin typeface="Arial Narrow" panose="020B0606020202030204" pitchFamily="34" charset="0"/>
                <a:ea typeface="Gill Sans" charset="0"/>
                <a:cs typeface="Gill Sans" charset="0"/>
              </a:rPr>
              <a:t> </a:t>
            </a:r>
            <a:r>
              <a:rPr lang="en-US" sz="2400" b="1" dirty="0" err="1">
                <a:solidFill>
                  <a:srgbClr val="ABC35E"/>
                </a:solidFill>
                <a:latin typeface="Arial Narrow" panose="020B0606020202030204" pitchFamily="34" charset="0"/>
                <a:ea typeface="Gill Sans" charset="0"/>
                <a:cs typeface="Gill Sans" charset="0"/>
              </a:rPr>
              <a:t>las</a:t>
            </a:r>
            <a:r>
              <a:rPr lang="en-US" sz="2400" b="1" dirty="0">
                <a:solidFill>
                  <a:srgbClr val="ABC35E"/>
                </a:solidFill>
                <a:latin typeface="Arial Narrow" panose="020B0606020202030204" pitchFamily="34" charset="0"/>
                <a:ea typeface="Gill Sans" charset="0"/>
                <a:cs typeface="Gill Sans" charset="0"/>
              </a:rPr>
              <a:t> </a:t>
            </a:r>
            <a:r>
              <a:rPr lang="en-US" sz="2400" b="1" dirty="0" err="1">
                <a:solidFill>
                  <a:srgbClr val="ABC35E"/>
                </a:solidFill>
                <a:latin typeface="Arial Narrow" panose="020B0606020202030204" pitchFamily="34" charset="0"/>
                <a:ea typeface="Gill Sans" charset="0"/>
                <a:cs typeface="Gill Sans" charset="0"/>
              </a:rPr>
              <a:t>capacidades</a:t>
            </a:r>
            <a:r>
              <a:rPr lang="en-US" sz="2400" b="1" dirty="0">
                <a:solidFill>
                  <a:srgbClr val="ABC35E"/>
                </a:solidFill>
                <a:latin typeface="Arial Narrow" panose="020B0606020202030204" pitchFamily="34" charset="0"/>
                <a:ea typeface="Gill Sans" charset="0"/>
                <a:cs typeface="Gill Sans" charset="0"/>
              </a:rPr>
              <a:t> de ONGs </a:t>
            </a:r>
            <a:r>
              <a:rPr lang="en-US" sz="2400" b="1" dirty="0" err="1">
                <a:solidFill>
                  <a:srgbClr val="ABC35E"/>
                </a:solidFill>
                <a:latin typeface="Arial Narrow" panose="020B0606020202030204" pitchFamily="34" charset="0"/>
                <a:ea typeface="Gill Sans" charset="0"/>
                <a:cs typeface="Gill Sans" charset="0"/>
              </a:rPr>
              <a:t>guatemaltecas</a:t>
            </a:r>
            <a:endParaRPr lang="en-US" sz="2400" b="1" dirty="0">
              <a:solidFill>
                <a:srgbClr val="ABC35E"/>
              </a:solidFill>
              <a:latin typeface="Arial Narrow" panose="020B0606020202030204" pitchFamily="34" charset="0"/>
              <a:ea typeface="Gill Sans" charset="0"/>
              <a:cs typeface="Gill Sans" charset="0"/>
            </a:endParaRPr>
          </a:p>
        </p:txBody>
      </p:sp>
      <p:sp>
        <p:nvSpPr>
          <p:cNvPr id="12298" name="AutoShape 10"/>
          <p:cNvSpPr>
            <a:spLocks/>
          </p:cNvSpPr>
          <p:nvPr/>
        </p:nvSpPr>
        <p:spPr bwMode="auto">
          <a:xfrm>
            <a:off x="141383" y="4674096"/>
            <a:ext cx="2764854" cy="1727200"/>
          </a:xfrm>
          <a:prstGeom prst="roundRect">
            <a:avLst>
              <a:gd name="adj" fmla="val 11995"/>
            </a:avLst>
          </a:prstGeom>
          <a:solidFill>
            <a:srgbClr val="2B4714"/>
          </a:solidFill>
          <a:ln>
            <a:noFill/>
          </a:ln>
          <a:effectLst>
            <a:outerShdw blurRad="127000" dist="25398" dir="3060054" algn="ctr" rotWithShape="0">
              <a:srgbClr val="141313">
                <a:alpha val="39998"/>
              </a:srgbClr>
            </a:outerShdw>
          </a:effectLst>
          <a:extLst>
            <a:ext uri="{91240B29-F687-4F45-9708-019B960494DF}">
              <a14:hiddenLine xmlns:a14="http://schemas.microsoft.com/office/drawing/2010/main" w="25400" cap="flat">
                <a:solidFill>
                  <a:schemeClr val="tx1"/>
                </a:solidFill>
                <a:round/>
                <a:headEnd type="none" w="med" len="med"/>
                <a:tailEnd type="none" w="med" len="med"/>
              </a14:hiddenLine>
            </a:ext>
          </a:extLst>
        </p:spPr>
        <p:txBody>
          <a:bodyPr lIns="0" tIns="0" rIns="0" bIns="0"/>
          <a:lstStyle/>
          <a:p>
            <a:endParaRPr lang="es-GT"/>
          </a:p>
        </p:txBody>
      </p:sp>
      <p:sp>
        <p:nvSpPr>
          <p:cNvPr id="12299" name="Rectangle 11"/>
          <p:cNvSpPr>
            <a:spLocks/>
          </p:cNvSpPr>
          <p:nvPr/>
        </p:nvSpPr>
        <p:spPr bwMode="auto">
          <a:xfrm>
            <a:off x="111448" y="4751883"/>
            <a:ext cx="2848764"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38100" tIns="38100" rIns="38100" bIns="38100" anchor="ctr"/>
          <a:lstStyle>
            <a:lvl1pPr marL="2540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spcBef>
                <a:spcPts val="300"/>
              </a:spcBef>
            </a:pPr>
            <a:r>
              <a:rPr lang="en-US" sz="2200" b="1" dirty="0" err="1" smtClean="0">
                <a:solidFill>
                  <a:srgbClr val="ABC35E"/>
                </a:solidFill>
                <a:latin typeface="Arial Narrow" panose="020B0606020202030204" pitchFamily="34" charset="0"/>
                <a:ea typeface="Gill Sans" charset="0"/>
                <a:cs typeface="Gill Sans" charset="0"/>
              </a:rPr>
              <a:t>Facilitar</a:t>
            </a:r>
            <a:r>
              <a:rPr lang="en-US" sz="2200" b="1" dirty="0" smtClean="0">
                <a:solidFill>
                  <a:srgbClr val="ABC35E"/>
                </a:solidFill>
                <a:latin typeface="Arial Narrow" panose="020B0606020202030204" pitchFamily="34" charset="0"/>
                <a:ea typeface="Gill Sans" charset="0"/>
                <a:cs typeface="Gill Sans" charset="0"/>
              </a:rPr>
              <a:t> </a:t>
            </a:r>
            <a:r>
              <a:rPr lang="en-US" sz="2200" b="1" dirty="0" err="1" smtClean="0">
                <a:solidFill>
                  <a:srgbClr val="ABC35E"/>
                </a:solidFill>
                <a:latin typeface="Arial Narrow" panose="020B0606020202030204" pitchFamily="34" charset="0"/>
                <a:ea typeface="Gill Sans" charset="0"/>
                <a:cs typeface="Gill Sans" charset="0"/>
              </a:rPr>
              <a:t>condiciones</a:t>
            </a:r>
            <a:r>
              <a:rPr lang="en-US" sz="2200" b="1" dirty="0" smtClean="0">
                <a:solidFill>
                  <a:srgbClr val="ABC35E"/>
                </a:solidFill>
                <a:latin typeface="Arial Narrow" panose="020B0606020202030204" pitchFamily="34" charset="0"/>
                <a:ea typeface="Gill Sans" charset="0"/>
                <a:cs typeface="Gill Sans" charset="0"/>
              </a:rPr>
              <a:t> para la </a:t>
            </a:r>
            <a:r>
              <a:rPr lang="en-US" sz="2200" b="1" dirty="0" err="1" smtClean="0">
                <a:solidFill>
                  <a:srgbClr val="ABC35E"/>
                </a:solidFill>
                <a:latin typeface="Arial Narrow" panose="020B0606020202030204" pitchFamily="34" charset="0"/>
                <a:ea typeface="Gill Sans" charset="0"/>
                <a:cs typeface="Gill Sans" charset="0"/>
              </a:rPr>
              <a:t>estrategia</a:t>
            </a:r>
            <a:r>
              <a:rPr lang="en-US" sz="2200" b="1" dirty="0" smtClean="0">
                <a:solidFill>
                  <a:srgbClr val="ABC35E"/>
                </a:solidFill>
                <a:latin typeface="Arial Narrow" panose="020B0606020202030204" pitchFamily="34" charset="0"/>
                <a:ea typeface="Gill Sans" charset="0"/>
                <a:cs typeface="Gill Sans" charset="0"/>
              </a:rPr>
              <a:t> de </a:t>
            </a:r>
            <a:r>
              <a:rPr lang="en-US" sz="2200" b="1" dirty="0" err="1">
                <a:solidFill>
                  <a:srgbClr val="ABC35E"/>
                </a:solidFill>
                <a:latin typeface="Arial Narrow" panose="020B0606020202030204" pitchFamily="34" charset="0"/>
                <a:ea typeface="Gill Sans" charset="0"/>
                <a:cs typeface="Gill Sans" charset="0"/>
              </a:rPr>
              <a:t>desarrollo</a:t>
            </a:r>
            <a:r>
              <a:rPr lang="en-US" sz="2200" b="1" dirty="0">
                <a:solidFill>
                  <a:srgbClr val="ABC35E"/>
                </a:solidFill>
                <a:latin typeface="Arial Narrow" panose="020B0606020202030204" pitchFamily="34" charset="0"/>
                <a:ea typeface="Gill Sans" charset="0"/>
                <a:cs typeface="Gill Sans" charset="0"/>
              </a:rPr>
              <a:t> con </a:t>
            </a:r>
            <a:r>
              <a:rPr lang="en-US" sz="2200" b="1" dirty="0" err="1">
                <a:solidFill>
                  <a:srgbClr val="ABC35E"/>
                </a:solidFill>
                <a:latin typeface="Arial Narrow" panose="020B0606020202030204" pitchFamily="34" charset="0"/>
                <a:ea typeface="Gill Sans" charset="0"/>
                <a:cs typeface="Gill Sans" charset="0"/>
              </a:rPr>
              <a:t>bajas</a:t>
            </a:r>
            <a:r>
              <a:rPr lang="en-US" sz="2200" b="1" dirty="0">
                <a:solidFill>
                  <a:srgbClr val="ABC35E"/>
                </a:solidFill>
                <a:latin typeface="Arial Narrow" panose="020B0606020202030204" pitchFamily="34" charset="0"/>
                <a:ea typeface="Gill Sans" charset="0"/>
                <a:cs typeface="Gill Sans" charset="0"/>
              </a:rPr>
              <a:t> </a:t>
            </a:r>
            <a:r>
              <a:rPr lang="en-US" sz="2200" b="1" dirty="0" err="1" smtClean="0">
                <a:solidFill>
                  <a:srgbClr val="ABC35E"/>
                </a:solidFill>
                <a:latin typeface="Arial Narrow" panose="020B0606020202030204" pitchFamily="34" charset="0"/>
                <a:ea typeface="Gill Sans" charset="0"/>
                <a:cs typeface="Gill Sans" charset="0"/>
              </a:rPr>
              <a:t>emisiones</a:t>
            </a:r>
            <a:endParaRPr lang="en-US" sz="2200" b="1" dirty="0">
              <a:solidFill>
                <a:srgbClr val="ABC35E"/>
              </a:solidFill>
              <a:latin typeface="Arial Narrow" panose="020B0606020202030204" pitchFamily="34" charset="0"/>
              <a:ea typeface="Gill Sans" charset="0"/>
              <a:cs typeface="Gill Sans" charset="0"/>
            </a:endParaRPr>
          </a:p>
        </p:txBody>
      </p:sp>
      <p:sp>
        <p:nvSpPr>
          <p:cNvPr id="12300" name="Rectangle 12"/>
          <p:cNvSpPr>
            <a:spLocks/>
          </p:cNvSpPr>
          <p:nvPr/>
        </p:nvSpPr>
        <p:spPr bwMode="auto">
          <a:xfrm>
            <a:off x="800100" y="812800"/>
            <a:ext cx="365125"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sz="5000" b="1">
                <a:solidFill>
                  <a:srgbClr val="2B4714"/>
                </a:solidFill>
                <a:latin typeface="Arial" panose="020B0604020202020204" pitchFamily="34" charset="0"/>
                <a:cs typeface="Arial" panose="020B0604020202020204" pitchFamily="34" charset="0"/>
                <a:sym typeface="Arial" panose="020B0604020202020204" pitchFamily="34" charset="0"/>
              </a:rPr>
              <a:t>1</a:t>
            </a:r>
          </a:p>
        </p:txBody>
      </p:sp>
      <p:sp>
        <p:nvSpPr>
          <p:cNvPr id="12301" name="Rectangle 13"/>
          <p:cNvSpPr>
            <a:spLocks/>
          </p:cNvSpPr>
          <p:nvPr/>
        </p:nvSpPr>
        <p:spPr bwMode="auto">
          <a:xfrm>
            <a:off x="5664842" y="754559"/>
            <a:ext cx="49187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sz="5000" b="1" dirty="0">
                <a:solidFill>
                  <a:srgbClr val="2B4714"/>
                </a:solidFill>
                <a:latin typeface="Arial" panose="020B0604020202020204" pitchFamily="34" charset="0"/>
                <a:cs typeface="Arial" panose="020B0604020202020204" pitchFamily="34" charset="0"/>
                <a:sym typeface="Arial" panose="020B0604020202020204" pitchFamily="34" charset="0"/>
              </a:rPr>
              <a:t>2</a:t>
            </a:r>
          </a:p>
        </p:txBody>
      </p:sp>
      <p:sp>
        <p:nvSpPr>
          <p:cNvPr id="12302" name="Rectangle 14"/>
          <p:cNvSpPr>
            <a:spLocks/>
          </p:cNvSpPr>
          <p:nvPr/>
        </p:nvSpPr>
        <p:spPr bwMode="auto">
          <a:xfrm>
            <a:off x="7395826" y="3460978"/>
            <a:ext cx="46325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sz="5000" b="1" dirty="0">
                <a:solidFill>
                  <a:srgbClr val="2B4714"/>
                </a:solidFill>
                <a:latin typeface="Arial" panose="020B0604020202020204" pitchFamily="34" charset="0"/>
                <a:cs typeface="Arial" panose="020B0604020202020204" pitchFamily="34" charset="0"/>
                <a:sym typeface="Arial" panose="020B0604020202020204" pitchFamily="34" charset="0"/>
              </a:rPr>
              <a:t>3</a:t>
            </a:r>
          </a:p>
        </p:txBody>
      </p:sp>
      <p:sp>
        <p:nvSpPr>
          <p:cNvPr id="12303" name="Rectangle 15"/>
          <p:cNvSpPr>
            <a:spLocks/>
          </p:cNvSpPr>
          <p:nvPr/>
        </p:nvSpPr>
        <p:spPr bwMode="auto">
          <a:xfrm>
            <a:off x="1926200" y="3962896"/>
            <a:ext cx="365125"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sz="5000" b="1" dirty="0">
                <a:solidFill>
                  <a:srgbClr val="2B4714"/>
                </a:solidFill>
                <a:latin typeface="Arial" panose="020B0604020202020204" pitchFamily="34" charset="0"/>
                <a:cs typeface="Arial" panose="020B0604020202020204" pitchFamily="34" charset="0"/>
                <a:sym typeface="Arial" panose="020B0604020202020204" pitchFamily="34" charset="0"/>
              </a:rPr>
              <a:t>5</a:t>
            </a:r>
          </a:p>
        </p:txBody>
      </p:sp>
      <p:sp>
        <p:nvSpPr>
          <p:cNvPr id="12304" name="Rectangle 16"/>
          <p:cNvSpPr>
            <a:spLocks/>
          </p:cNvSpPr>
          <p:nvPr/>
        </p:nvSpPr>
        <p:spPr bwMode="auto">
          <a:xfrm>
            <a:off x="3594698" y="5945683"/>
            <a:ext cx="365125"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sz="5000" b="1" dirty="0">
                <a:solidFill>
                  <a:srgbClr val="2B4714"/>
                </a:solidFill>
                <a:latin typeface="Arial" panose="020B0604020202020204" pitchFamily="34" charset="0"/>
                <a:cs typeface="Arial" panose="020B0604020202020204" pitchFamily="34" charset="0"/>
                <a:sym typeface="Arial" panose="020B0604020202020204" pitchFamily="34" charset="0"/>
              </a:rPr>
              <a:t>4</a:t>
            </a:r>
          </a:p>
        </p:txBody>
      </p:sp>
      <p:sp>
        <p:nvSpPr>
          <p:cNvPr id="12305" name="Rectangle 17"/>
          <p:cNvSpPr>
            <a:spLocks/>
          </p:cNvSpPr>
          <p:nvPr/>
        </p:nvSpPr>
        <p:spPr bwMode="auto">
          <a:xfrm>
            <a:off x="3659024" y="3315791"/>
            <a:ext cx="3352800" cy="1692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sz="3200" b="1" dirty="0" smtClean="0">
                <a:solidFill>
                  <a:srgbClr val="2B4714"/>
                </a:solidFill>
                <a:ea typeface="Gill Sans" charset="0"/>
                <a:cs typeface="Gill Sans" charset="0"/>
              </a:rPr>
              <a:t>La </a:t>
            </a:r>
            <a:r>
              <a:rPr lang="en-US" sz="3200" b="1" dirty="0" err="1" smtClean="0">
                <a:solidFill>
                  <a:srgbClr val="2B4714"/>
                </a:solidFill>
                <a:ea typeface="Gill Sans" charset="0"/>
                <a:cs typeface="Gill Sans" charset="0"/>
              </a:rPr>
              <a:t>contribución</a:t>
            </a:r>
            <a:r>
              <a:rPr lang="en-US" sz="3200" b="1" dirty="0" smtClean="0">
                <a:solidFill>
                  <a:srgbClr val="2B4714"/>
                </a:solidFill>
                <a:ea typeface="Gill Sans" charset="0"/>
                <a:cs typeface="Gill Sans" charset="0"/>
              </a:rPr>
              <a:t> del </a:t>
            </a:r>
            <a:r>
              <a:rPr lang="en-US" sz="3200" b="1" dirty="0" err="1" smtClean="0">
                <a:solidFill>
                  <a:srgbClr val="2B4714"/>
                </a:solidFill>
                <a:ea typeface="Gill Sans" charset="0"/>
                <a:cs typeface="Gill Sans" charset="0"/>
              </a:rPr>
              <a:t>Programa</a:t>
            </a:r>
            <a:r>
              <a:rPr lang="en-US" sz="3200" b="1" dirty="0" smtClean="0">
                <a:solidFill>
                  <a:srgbClr val="2B4714"/>
                </a:solidFill>
                <a:ea typeface="Gill Sans" charset="0"/>
                <a:cs typeface="Gill Sans" charset="0"/>
              </a:rPr>
              <a:t> </a:t>
            </a:r>
            <a:endParaRPr lang="en-US" sz="3200" b="1" dirty="0">
              <a:solidFill>
                <a:srgbClr val="2B4714"/>
              </a:solidFill>
              <a:ea typeface="Gill Sans" charset="0"/>
              <a:cs typeface="Gill Sans" charset="0"/>
            </a:endParaRPr>
          </a:p>
        </p:txBody>
      </p:sp>
    </p:spTree>
    <p:extLst>
      <p:ext uri="{BB962C8B-B14F-4D97-AF65-F5344CB8AC3E}">
        <p14:creationId xmlns:p14="http://schemas.microsoft.com/office/powerpoint/2010/main" val="39607313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1433736"/>
            <a:ext cx="10160000" cy="6624736"/>
          </a:xfrm>
          <a:prstGeom prst="rect">
            <a:avLst/>
          </a:prstGeom>
        </p:spPr>
      </p:pic>
      <p:sp>
        <p:nvSpPr>
          <p:cNvPr id="2" name="Título 1"/>
          <p:cNvSpPr>
            <a:spLocks noGrp="1"/>
          </p:cNvSpPr>
          <p:nvPr>
            <p:ph type="title"/>
          </p:nvPr>
        </p:nvSpPr>
        <p:spPr>
          <a:xfrm>
            <a:off x="15240" y="33576"/>
            <a:ext cx="10144760" cy="1400160"/>
          </a:xfrm>
        </p:spPr>
        <p:txBody>
          <a:bodyPr/>
          <a:lstStyle/>
          <a:p>
            <a:r>
              <a:rPr lang="es-GT" sz="3200" b="1" dirty="0" smtClean="0">
                <a:solidFill>
                  <a:schemeClr val="bg1"/>
                </a:solidFill>
              </a:rPr>
              <a:t/>
            </a:r>
            <a:br>
              <a:rPr lang="es-GT" sz="3200" b="1" dirty="0" smtClean="0">
                <a:solidFill>
                  <a:schemeClr val="bg1"/>
                </a:solidFill>
              </a:rPr>
            </a:br>
            <a:r>
              <a:rPr lang="es-GT" sz="3200" b="1" dirty="0" smtClean="0">
                <a:solidFill>
                  <a:schemeClr val="bg1"/>
                </a:solidFill>
              </a:rPr>
              <a:t>Los bosques: </a:t>
            </a:r>
            <a:br>
              <a:rPr lang="es-GT" sz="3200" b="1" dirty="0" smtClean="0">
                <a:solidFill>
                  <a:schemeClr val="bg1"/>
                </a:solidFill>
              </a:rPr>
            </a:br>
            <a:r>
              <a:rPr lang="es-GT" sz="3200" b="1" dirty="0" smtClean="0">
                <a:solidFill>
                  <a:schemeClr val="bg1"/>
                </a:solidFill>
              </a:rPr>
              <a:t>Clave </a:t>
            </a:r>
            <a:r>
              <a:rPr lang="es-GT" sz="3200" b="1" dirty="0">
                <a:solidFill>
                  <a:schemeClr val="bg1"/>
                </a:solidFill>
              </a:rPr>
              <a:t>para defendernos mejor </a:t>
            </a:r>
            <a:r>
              <a:rPr lang="es-GT" sz="3200" b="1" dirty="0" smtClean="0">
                <a:solidFill>
                  <a:schemeClr val="bg1"/>
                </a:solidFill>
              </a:rPr>
              <a:t>del </a:t>
            </a:r>
            <a:r>
              <a:rPr lang="es-GT" sz="3200" b="1" dirty="0">
                <a:solidFill>
                  <a:schemeClr val="bg1"/>
                </a:solidFill>
              </a:rPr>
              <a:t>cambio climático</a:t>
            </a:r>
            <a:br>
              <a:rPr lang="es-GT" sz="3200" b="1" dirty="0">
                <a:solidFill>
                  <a:schemeClr val="bg1"/>
                </a:solidFill>
              </a:rPr>
            </a:br>
            <a:endParaRPr lang="es-GT" dirty="0"/>
          </a:p>
        </p:txBody>
      </p:sp>
      <p:sp>
        <p:nvSpPr>
          <p:cNvPr id="3" name="Marcador de contenido 2"/>
          <p:cNvSpPr>
            <a:spLocks noGrp="1"/>
          </p:cNvSpPr>
          <p:nvPr>
            <p:ph idx="1"/>
          </p:nvPr>
        </p:nvSpPr>
        <p:spPr>
          <a:xfrm>
            <a:off x="0" y="1444432"/>
            <a:ext cx="10160000" cy="6136456"/>
          </a:xfrm>
        </p:spPr>
        <p:txBody>
          <a:bodyPr/>
          <a:lstStyle/>
          <a:p>
            <a:pPr algn="ctr"/>
            <a:endParaRPr lang="es-GT" sz="2800" b="1" dirty="0">
              <a:solidFill>
                <a:schemeClr val="bg1"/>
              </a:solidFill>
            </a:endParaRPr>
          </a:p>
          <a:p>
            <a:pPr marL="0" indent="0" algn="ctr">
              <a:buClr>
                <a:schemeClr val="bg1"/>
              </a:buClr>
              <a:buNone/>
            </a:pPr>
            <a:endParaRPr lang="es-GT" sz="3200" b="1" dirty="0" smtClean="0">
              <a:solidFill>
                <a:schemeClr val="bg1"/>
              </a:solidFill>
            </a:endParaRPr>
          </a:p>
          <a:p>
            <a:pPr marL="1250950" indent="-528638">
              <a:lnSpc>
                <a:spcPct val="150000"/>
              </a:lnSpc>
              <a:buClr>
                <a:schemeClr val="bg1"/>
              </a:buClr>
              <a:buFont typeface="Wingdings" panose="05000000000000000000" pitchFamily="2" charset="2"/>
              <a:buChar char="ü"/>
            </a:pPr>
            <a:r>
              <a:rPr lang="es-GT" sz="3200" b="1" dirty="0" smtClean="0">
                <a:solidFill>
                  <a:schemeClr val="bg1"/>
                </a:solidFill>
              </a:rPr>
              <a:t> Regulan las temperaturas</a:t>
            </a:r>
          </a:p>
          <a:p>
            <a:pPr marL="1250950" indent="-528638">
              <a:lnSpc>
                <a:spcPct val="150000"/>
              </a:lnSpc>
              <a:buClr>
                <a:schemeClr val="bg1"/>
              </a:buClr>
              <a:buFont typeface="Wingdings" panose="05000000000000000000" pitchFamily="2" charset="2"/>
              <a:buChar char="ü"/>
            </a:pPr>
            <a:r>
              <a:rPr lang="es-GT" sz="3200" b="1" dirty="0" smtClean="0">
                <a:solidFill>
                  <a:schemeClr val="bg1"/>
                </a:solidFill>
              </a:rPr>
              <a:t> Clave del ciclo hidrológico</a:t>
            </a:r>
          </a:p>
          <a:p>
            <a:pPr marL="1250950" indent="-528638">
              <a:lnSpc>
                <a:spcPct val="150000"/>
              </a:lnSpc>
              <a:buClr>
                <a:schemeClr val="bg1"/>
              </a:buClr>
              <a:buFont typeface="Wingdings" panose="05000000000000000000" pitchFamily="2" charset="2"/>
              <a:buChar char="ü"/>
            </a:pPr>
            <a:r>
              <a:rPr lang="es-GT" sz="3200" b="1" dirty="0" smtClean="0">
                <a:solidFill>
                  <a:schemeClr val="bg1"/>
                </a:solidFill>
              </a:rPr>
              <a:t> Protegen los suelos</a:t>
            </a:r>
          </a:p>
          <a:p>
            <a:pPr marL="1250950" indent="-528638">
              <a:lnSpc>
                <a:spcPct val="150000"/>
              </a:lnSpc>
              <a:buClr>
                <a:schemeClr val="bg1"/>
              </a:buClr>
              <a:buFont typeface="Wingdings" panose="05000000000000000000" pitchFamily="2" charset="2"/>
              <a:buChar char="ü"/>
            </a:pPr>
            <a:r>
              <a:rPr lang="es-GT" sz="3200" b="1" dirty="0" smtClean="0">
                <a:solidFill>
                  <a:schemeClr val="bg1"/>
                </a:solidFill>
              </a:rPr>
              <a:t> Protegen los cultivos</a:t>
            </a:r>
          </a:p>
          <a:p>
            <a:pPr marL="1250950" indent="-528638">
              <a:lnSpc>
                <a:spcPct val="150000"/>
              </a:lnSpc>
              <a:buClr>
                <a:schemeClr val="bg1"/>
              </a:buClr>
              <a:buFont typeface="Wingdings" panose="05000000000000000000" pitchFamily="2" charset="2"/>
              <a:buChar char="ü"/>
            </a:pPr>
            <a:r>
              <a:rPr lang="es-GT" sz="3200" b="1" dirty="0" smtClean="0">
                <a:solidFill>
                  <a:schemeClr val="bg1"/>
                </a:solidFill>
              </a:rPr>
              <a:t> Reservorios de carbono</a:t>
            </a:r>
          </a:p>
          <a:p>
            <a:endParaRPr lang="es-GT" dirty="0" smtClean="0"/>
          </a:p>
          <a:p>
            <a:endParaRPr lang="es-GT" dirty="0"/>
          </a:p>
        </p:txBody>
      </p:sp>
    </p:spTree>
    <p:extLst>
      <p:ext uri="{BB962C8B-B14F-4D97-AF65-F5344CB8AC3E}">
        <p14:creationId xmlns:p14="http://schemas.microsoft.com/office/powerpoint/2010/main" val="339866640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F:\SIG_IARNA\Varios\Proyectos varios individuales\Dinamica 2001-2006\JPG´s\Dinámica-1950-2006.gif"/>
          <p:cNvPicPr>
            <a:picLocks noChangeAspect="1" noChangeArrowheads="1" noCrop="1"/>
          </p:cNvPicPr>
          <p:nvPr/>
        </p:nvPicPr>
        <p:blipFill>
          <a:blip r:embed="rId3" cstate="print"/>
          <a:srcRect/>
          <a:stretch>
            <a:fillRect/>
          </a:stretch>
        </p:blipFill>
        <p:spPr bwMode="auto">
          <a:xfrm>
            <a:off x="3027894" y="850195"/>
            <a:ext cx="7669470" cy="6769805"/>
          </a:xfrm>
          <a:prstGeom prst="rect">
            <a:avLst/>
          </a:prstGeom>
          <a:noFill/>
          <a:ln w="9525">
            <a:noFill/>
            <a:miter lim="800000"/>
            <a:headEnd/>
            <a:tailEnd/>
          </a:ln>
        </p:spPr>
      </p:pic>
      <p:sp>
        <p:nvSpPr>
          <p:cNvPr id="5" name="Rectangle 2"/>
          <p:cNvSpPr txBox="1">
            <a:spLocks noChangeArrowheads="1"/>
          </p:cNvSpPr>
          <p:nvPr/>
        </p:nvSpPr>
        <p:spPr bwMode="auto">
          <a:xfrm>
            <a:off x="0" y="0"/>
            <a:ext cx="10160000" cy="850195"/>
          </a:xfrm>
          <a:prstGeom prst="rect">
            <a:avLst/>
          </a:prstGeom>
          <a:solidFill>
            <a:srgbClr val="FFC000"/>
          </a:solidFill>
          <a:ln w="12700">
            <a:solidFill>
              <a:schemeClr val="bg1"/>
            </a:solidFill>
            <a:miter lim="800000"/>
            <a:headEnd/>
            <a:tailEnd/>
          </a:ln>
        </p:spPr>
        <p:txBody>
          <a:bodyPr lIns="56444" tIns="56444" rIns="146756" bIns="56444" anchor="ctr"/>
          <a:lstStyle/>
          <a:p>
            <a:pPr marL="44097" algn="l">
              <a:defRPr/>
            </a:pPr>
            <a:r>
              <a:rPr lang="en-US" sz="4444" kern="0" dirty="0" smtClean="0">
                <a:latin typeface="+mj-lt"/>
                <a:ea typeface="+mj-ea"/>
                <a:cs typeface="+mj-cs"/>
                <a:sym typeface="Calibri" charset="0"/>
              </a:rPr>
              <a:t>Urge </a:t>
            </a:r>
            <a:r>
              <a:rPr lang="en-US" sz="4444" kern="0" dirty="0" err="1" smtClean="0">
                <a:latin typeface="+mj-lt"/>
                <a:ea typeface="+mj-ea"/>
                <a:cs typeface="+mj-cs"/>
                <a:sym typeface="Calibri" charset="0"/>
              </a:rPr>
              <a:t>revertir</a:t>
            </a:r>
            <a:r>
              <a:rPr lang="en-US" sz="4444" kern="0" dirty="0" smtClean="0">
                <a:latin typeface="+mj-lt"/>
                <a:ea typeface="+mj-ea"/>
                <a:cs typeface="+mj-cs"/>
                <a:sym typeface="Calibri" charset="0"/>
              </a:rPr>
              <a:t> la </a:t>
            </a:r>
            <a:r>
              <a:rPr lang="en-US" sz="4444" kern="0" dirty="0" err="1" smtClean="0">
                <a:latin typeface="+mj-lt"/>
                <a:ea typeface="+mj-ea"/>
                <a:cs typeface="+mj-cs"/>
                <a:sym typeface="Calibri" charset="0"/>
              </a:rPr>
              <a:t>deforestación</a:t>
            </a:r>
            <a:endParaRPr lang="en-US" sz="3111" kern="0" dirty="0">
              <a:latin typeface="+mj-lt"/>
              <a:ea typeface="+mj-ea"/>
              <a:cs typeface="+mj-cs"/>
              <a:sym typeface="Calibri" charset="0"/>
            </a:endParaRPr>
          </a:p>
        </p:txBody>
      </p:sp>
      <p:sp>
        <p:nvSpPr>
          <p:cNvPr id="6" name="5 CuadroTexto"/>
          <p:cNvSpPr txBox="1">
            <a:spLocks noChangeArrowheads="1"/>
          </p:cNvSpPr>
          <p:nvPr/>
        </p:nvSpPr>
        <p:spPr bwMode="auto">
          <a:xfrm>
            <a:off x="-68421" y="2116564"/>
            <a:ext cx="3089643" cy="4647426"/>
          </a:xfrm>
          <a:prstGeom prst="rect">
            <a:avLst/>
          </a:prstGeom>
          <a:noFill/>
          <a:ln w="9525">
            <a:noFill/>
            <a:miter lim="800000"/>
            <a:headEnd/>
            <a:tailEnd/>
          </a:ln>
        </p:spPr>
        <p:txBody>
          <a:bodyPr wrap="square">
            <a:spAutoFit/>
          </a:bodyPr>
          <a:lstStyle/>
          <a:p>
            <a:pPr>
              <a:defRPr/>
            </a:pPr>
            <a:r>
              <a:rPr lang="es-GT" sz="2800" b="1" dirty="0" smtClean="0">
                <a:latin typeface="Arial" pitchFamily="-65" charset="0"/>
                <a:cs typeface="+mn-cs"/>
              </a:rPr>
              <a:t>Cubierta </a:t>
            </a:r>
          </a:p>
          <a:p>
            <a:pPr>
              <a:defRPr/>
            </a:pPr>
            <a:r>
              <a:rPr lang="es-GT" sz="2800" b="1" dirty="0" smtClean="0">
                <a:latin typeface="Arial" pitchFamily="-65" charset="0"/>
                <a:cs typeface="+mn-cs"/>
              </a:rPr>
              <a:t>forestal</a:t>
            </a:r>
            <a:endParaRPr lang="es-GT" sz="2800" b="1" dirty="0">
              <a:latin typeface="Arial" pitchFamily="-65" charset="0"/>
              <a:cs typeface="+mn-cs"/>
            </a:endParaRPr>
          </a:p>
          <a:p>
            <a:pPr marL="380996" indent="-380996">
              <a:buFontTx/>
              <a:buAutoNum type="arabicPlain" startAt="1950"/>
              <a:defRPr/>
            </a:pPr>
            <a:endParaRPr lang="es-GT" sz="2000" b="1" dirty="0">
              <a:latin typeface="Arial" pitchFamily="-65" charset="0"/>
              <a:cs typeface="+mn-cs"/>
            </a:endParaRPr>
          </a:p>
          <a:p>
            <a:pPr marL="380996" indent="-380996">
              <a:buFontTx/>
              <a:buAutoNum type="arabicPlain" startAt="1977"/>
              <a:defRPr/>
            </a:pPr>
            <a:r>
              <a:rPr lang="es-GT" sz="2000" b="1" dirty="0">
                <a:latin typeface="Arial" pitchFamily="-65" charset="0"/>
                <a:cs typeface="+mn-cs"/>
              </a:rPr>
              <a:t> </a:t>
            </a:r>
            <a:r>
              <a:rPr lang="es-GT" sz="2000" b="1" dirty="0" smtClean="0">
                <a:latin typeface="Arial" pitchFamily="-65" charset="0"/>
                <a:cs typeface="+mn-cs"/>
              </a:rPr>
              <a:t>  -   77</a:t>
            </a:r>
            <a:r>
              <a:rPr lang="es-GT" sz="2000" b="1" dirty="0">
                <a:latin typeface="Arial" pitchFamily="-65" charset="0"/>
                <a:cs typeface="+mn-cs"/>
              </a:rPr>
              <a:t>%  </a:t>
            </a:r>
          </a:p>
          <a:p>
            <a:pPr marL="380996" indent="-380996">
              <a:buFontTx/>
              <a:buAutoNum type="arabicPlain" startAt="1977"/>
              <a:defRPr/>
            </a:pPr>
            <a:endParaRPr lang="es-GT" sz="2000" b="1" dirty="0">
              <a:latin typeface="Arial" pitchFamily="-65" charset="0"/>
              <a:cs typeface="+mn-cs"/>
            </a:endParaRPr>
          </a:p>
          <a:p>
            <a:pPr marL="380996" indent="-380996">
              <a:buFontTx/>
              <a:buAutoNum type="arabicPlain" startAt="1985"/>
              <a:defRPr/>
            </a:pPr>
            <a:r>
              <a:rPr lang="es-GT" sz="2000" b="1" dirty="0">
                <a:latin typeface="Arial" pitchFamily="-65" charset="0"/>
                <a:cs typeface="+mn-cs"/>
              </a:rPr>
              <a:t> </a:t>
            </a:r>
            <a:r>
              <a:rPr lang="es-GT" sz="2000" b="1" dirty="0" smtClean="0">
                <a:latin typeface="Arial" pitchFamily="-65" charset="0"/>
                <a:cs typeface="+mn-cs"/>
              </a:rPr>
              <a:t>  -   68</a:t>
            </a:r>
            <a:r>
              <a:rPr lang="es-GT" sz="2000" b="1" dirty="0">
                <a:latin typeface="Arial" pitchFamily="-65" charset="0"/>
                <a:cs typeface="+mn-cs"/>
              </a:rPr>
              <a:t>%  </a:t>
            </a:r>
          </a:p>
          <a:p>
            <a:pPr marL="380996" indent="-380996">
              <a:buFontTx/>
              <a:buAutoNum type="arabicPlain" startAt="1985"/>
              <a:defRPr/>
            </a:pPr>
            <a:endParaRPr lang="es-GT" sz="2000" b="1" dirty="0">
              <a:latin typeface="Arial" pitchFamily="-65" charset="0"/>
              <a:cs typeface="+mn-cs"/>
            </a:endParaRPr>
          </a:p>
          <a:p>
            <a:pPr marL="380996" indent="-380996">
              <a:buFontTx/>
              <a:buAutoNum type="arabicPlain" startAt="2001"/>
              <a:defRPr/>
            </a:pPr>
            <a:r>
              <a:rPr lang="es-GT" sz="2000" b="1" dirty="0" smtClean="0">
                <a:latin typeface="Arial" pitchFamily="-65" charset="0"/>
                <a:cs typeface="+mn-cs"/>
              </a:rPr>
              <a:t>   -   38</a:t>
            </a:r>
            <a:r>
              <a:rPr lang="es-GT" sz="2000" b="1" dirty="0">
                <a:latin typeface="Arial" pitchFamily="-65" charset="0"/>
                <a:cs typeface="+mn-cs"/>
              </a:rPr>
              <a:t>%  </a:t>
            </a:r>
          </a:p>
          <a:p>
            <a:pPr marL="380996" indent="-380996">
              <a:buFontTx/>
              <a:buAutoNum type="arabicPlain" startAt="2001"/>
              <a:defRPr/>
            </a:pPr>
            <a:endParaRPr lang="es-GT" sz="2000" b="1" dirty="0">
              <a:latin typeface="Arial" pitchFamily="-65" charset="0"/>
              <a:cs typeface="+mn-cs"/>
            </a:endParaRPr>
          </a:p>
          <a:p>
            <a:pPr marL="380996" indent="-380996">
              <a:defRPr/>
            </a:pPr>
            <a:r>
              <a:rPr lang="es-GT" sz="2000" b="1" dirty="0">
                <a:latin typeface="Arial" pitchFamily="-65" charset="0"/>
                <a:cs typeface="+mn-cs"/>
              </a:rPr>
              <a:t>2006 </a:t>
            </a:r>
            <a:r>
              <a:rPr lang="es-GT" sz="2000" b="1" dirty="0" smtClean="0">
                <a:latin typeface="Arial" pitchFamily="-65" charset="0"/>
                <a:cs typeface="+mn-cs"/>
              </a:rPr>
              <a:t> -    36</a:t>
            </a:r>
            <a:r>
              <a:rPr lang="es-GT" sz="2000" b="1" dirty="0">
                <a:latin typeface="Arial" pitchFamily="-65" charset="0"/>
                <a:cs typeface="+mn-cs"/>
              </a:rPr>
              <a:t>%  </a:t>
            </a:r>
          </a:p>
          <a:p>
            <a:pPr marL="380996" indent="-380996">
              <a:defRPr/>
            </a:pPr>
            <a:endParaRPr lang="es-GT" sz="2000" b="1" dirty="0">
              <a:latin typeface="Arial" pitchFamily="-65" charset="0"/>
              <a:cs typeface="+mn-cs"/>
            </a:endParaRPr>
          </a:p>
          <a:p>
            <a:pPr marL="380996" indent="-380996">
              <a:defRPr/>
            </a:pPr>
            <a:r>
              <a:rPr lang="es-GT" sz="2000" b="1" dirty="0" smtClean="0">
                <a:solidFill>
                  <a:schemeClr val="tx1"/>
                </a:solidFill>
                <a:latin typeface="Arial" pitchFamily="-65" charset="0"/>
                <a:cs typeface="+mn-cs"/>
              </a:rPr>
              <a:t>2010  -    34% </a:t>
            </a:r>
          </a:p>
          <a:p>
            <a:pPr marL="380996" indent="-380996">
              <a:defRPr/>
            </a:pPr>
            <a:endParaRPr lang="es-GT" sz="2000" dirty="0">
              <a:solidFill>
                <a:srgbClr val="FF0000"/>
              </a:solidFill>
              <a:latin typeface="Arial" pitchFamily="-65" charset="0"/>
              <a:cs typeface="+mn-cs"/>
            </a:endParaRPr>
          </a:p>
          <a:p>
            <a:pPr>
              <a:defRPr/>
            </a:pPr>
            <a:endParaRPr lang="es-GT" sz="2000" dirty="0">
              <a:latin typeface="Arial" pitchFamily="-65" charset="0"/>
              <a:cs typeface="+mn-cs"/>
            </a:endParaRPr>
          </a:p>
        </p:txBody>
      </p:sp>
    </p:spTree>
    <p:extLst>
      <p:ext uri="{BB962C8B-B14F-4D97-AF65-F5344CB8AC3E}">
        <p14:creationId xmlns:p14="http://schemas.microsoft.com/office/powerpoint/2010/main" val="21076313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2271688" y="137592"/>
            <a:ext cx="7228078" cy="7620000"/>
          </a:xfrm>
          <a:prstGeom prst="rect">
            <a:avLst/>
          </a:prstGeom>
        </p:spPr>
      </p:pic>
      <p:sp>
        <p:nvSpPr>
          <p:cNvPr id="6" name="Oval 8"/>
          <p:cNvSpPr>
            <a:spLocks/>
          </p:cNvSpPr>
          <p:nvPr/>
        </p:nvSpPr>
        <p:spPr bwMode="auto">
          <a:xfrm>
            <a:off x="4550756" y="353616"/>
            <a:ext cx="3049524" cy="1374147"/>
          </a:xfrm>
          <a:prstGeom prst="ellipse">
            <a:avLst/>
          </a:prstGeom>
          <a:noFill/>
          <a:ln w="53975" cap="flat">
            <a:solidFill>
              <a:srgbClr val="2B4714"/>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s-GT"/>
          </a:p>
        </p:txBody>
      </p:sp>
      <p:pic>
        <p:nvPicPr>
          <p:cNvPr id="4" name="Imagen 3"/>
          <p:cNvPicPr>
            <a:picLocks noChangeAspect="1"/>
          </p:cNvPicPr>
          <p:nvPr/>
        </p:nvPicPr>
        <p:blipFill>
          <a:blip r:embed="rId3"/>
          <a:stretch>
            <a:fillRect/>
          </a:stretch>
        </p:blipFill>
        <p:spPr>
          <a:xfrm>
            <a:off x="4968023" y="3338203"/>
            <a:ext cx="2023132" cy="1494439"/>
          </a:xfrm>
          <a:prstGeom prst="rect">
            <a:avLst/>
          </a:prstGeom>
        </p:spPr>
      </p:pic>
      <p:pic>
        <p:nvPicPr>
          <p:cNvPr id="5" name="Imagen 4"/>
          <p:cNvPicPr>
            <a:picLocks noChangeAspect="1"/>
          </p:cNvPicPr>
          <p:nvPr/>
        </p:nvPicPr>
        <p:blipFill>
          <a:blip r:embed="rId4"/>
          <a:stretch>
            <a:fillRect/>
          </a:stretch>
        </p:blipFill>
        <p:spPr>
          <a:xfrm>
            <a:off x="2629920" y="3496563"/>
            <a:ext cx="2387863" cy="2138789"/>
          </a:xfrm>
          <a:prstGeom prst="rect">
            <a:avLst/>
          </a:prstGeom>
        </p:spPr>
      </p:pic>
      <p:pic>
        <p:nvPicPr>
          <p:cNvPr id="7" name="Imagen 6"/>
          <p:cNvPicPr>
            <a:picLocks noChangeAspect="1"/>
          </p:cNvPicPr>
          <p:nvPr/>
        </p:nvPicPr>
        <p:blipFill>
          <a:blip r:embed="rId5"/>
          <a:stretch>
            <a:fillRect/>
          </a:stretch>
        </p:blipFill>
        <p:spPr>
          <a:xfrm rot="20320165">
            <a:off x="5539046" y="4712307"/>
            <a:ext cx="2617991" cy="847444"/>
          </a:xfrm>
          <a:prstGeom prst="rect">
            <a:avLst/>
          </a:prstGeom>
        </p:spPr>
      </p:pic>
      <p:sp>
        <p:nvSpPr>
          <p:cNvPr id="10" name="Rectangle 5"/>
          <p:cNvSpPr>
            <a:spLocks/>
          </p:cNvSpPr>
          <p:nvPr/>
        </p:nvSpPr>
        <p:spPr bwMode="auto">
          <a:xfrm>
            <a:off x="7744296" y="646989"/>
            <a:ext cx="19685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38100" tIns="38100" rIns="38100" bIns="3810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spcBef>
                <a:spcPts val="1300"/>
              </a:spcBef>
            </a:pPr>
            <a:r>
              <a:rPr lang="en-US" sz="2000" b="1" dirty="0" err="1" smtClean="0">
                <a:solidFill>
                  <a:srgbClr val="2B4714"/>
                </a:solidFill>
                <a:latin typeface="Arial Narrow" panose="020B0606020202030204" pitchFamily="34" charset="0"/>
                <a:ea typeface="Gill Sans MT" panose="020B0502020104020203" pitchFamily="34" charset="0"/>
                <a:cs typeface="Gill Sans MT" panose="020B0502020104020203" pitchFamily="34" charset="0"/>
                <a:sym typeface="Gill Sans MT" panose="020B0502020104020203" pitchFamily="34" charset="0"/>
              </a:rPr>
              <a:t>Reserva</a:t>
            </a:r>
            <a:r>
              <a:rPr lang="en-US" sz="2000" b="1" dirty="0" smtClean="0">
                <a:solidFill>
                  <a:srgbClr val="2B4714"/>
                </a:solidFill>
                <a:latin typeface="Arial Narrow" panose="020B0606020202030204" pitchFamily="34" charset="0"/>
                <a:ea typeface="Gill Sans MT" panose="020B0502020104020203" pitchFamily="34" charset="0"/>
                <a:cs typeface="Gill Sans MT" panose="020B0502020104020203" pitchFamily="34" charset="0"/>
                <a:sym typeface="Gill Sans MT" panose="020B0502020104020203" pitchFamily="34" charset="0"/>
              </a:rPr>
              <a:t> </a:t>
            </a:r>
            <a:r>
              <a:rPr lang="en-US" sz="2000" b="1" dirty="0">
                <a:solidFill>
                  <a:srgbClr val="2B4714"/>
                </a:solidFill>
                <a:latin typeface="Arial Narrow" panose="020B0606020202030204" pitchFamily="34" charset="0"/>
                <a:ea typeface="Gill Sans MT" panose="020B0502020104020203" pitchFamily="34" charset="0"/>
                <a:cs typeface="Gill Sans MT" panose="020B0502020104020203" pitchFamily="34" charset="0"/>
                <a:sym typeface="Gill Sans MT" panose="020B0502020104020203" pitchFamily="34" charset="0"/>
              </a:rPr>
              <a:t>de  </a:t>
            </a:r>
            <a:r>
              <a:rPr lang="en-US" sz="2000" b="1" dirty="0" smtClean="0">
                <a:solidFill>
                  <a:srgbClr val="2B4714"/>
                </a:solidFill>
                <a:latin typeface="Arial Narrow" panose="020B0606020202030204" pitchFamily="34" charset="0"/>
                <a:ea typeface="Gill Sans MT" panose="020B0502020104020203" pitchFamily="34" charset="0"/>
                <a:cs typeface="Gill Sans MT" panose="020B0502020104020203" pitchFamily="34" charset="0"/>
                <a:sym typeface="Gill Sans MT" panose="020B0502020104020203" pitchFamily="34" charset="0"/>
              </a:rPr>
              <a:t> </a:t>
            </a:r>
            <a:r>
              <a:rPr lang="en-US" sz="2000" b="1" dirty="0" err="1" smtClean="0">
                <a:solidFill>
                  <a:srgbClr val="2B4714"/>
                </a:solidFill>
                <a:latin typeface="Arial Narrow" panose="020B0606020202030204" pitchFamily="34" charset="0"/>
                <a:ea typeface="Gill Sans MT" panose="020B0502020104020203" pitchFamily="34" charset="0"/>
                <a:cs typeface="Gill Sans MT" panose="020B0502020104020203" pitchFamily="34" charset="0"/>
                <a:sym typeface="Gill Sans MT" panose="020B0502020104020203" pitchFamily="34" charset="0"/>
              </a:rPr>
              <a:t>Biosfera</a:t>
            </a:r>
            <a:r>
              <a:rPr lang="en-US" sz="2000" b="1" dirty="0" smtClean="0">
                <a:solidFill>
                  <a:srgbClr val="2B4714"/>
                </a:solidFill>
                <a:latin typeface="Arial Narrow" panose="020B0606020202030204" pitchFamily="34" charset="0"/>
                <a:ea typeface="Gill Sans MT" panose="020B0502020104020203" pitchFamily="34" charset="0"/>
                <a:cs typeface="Gill Sans MT" panose="020B0502020104020203" pitchFamily="34" charset="0"/>
                <a:sym typeface="Gill Sans MT" panose="020B0502020104020203" pitchFamily="34" charset="0"/>
              </a:rPr>
              <a:t> </a:t>
            </a:r>
            <a:r>
              <a:rPr lang="en-US" sz="2000" b="1" dirty="0">
                <a:solidFill>
                  <a:srgbClr val="2B4714"/>
                </a:solidFill>
                <a:latin typeface="Arial Narrow" panose="020B0606020202030204" pitchFamily="34" charset="0"/>
                <a:ea typeface="Gill Sans MT" panose="020B0502020104020203" pitchFamily="34" charset="0"/>
                <a:cs typeface="Gill Sans MT" panose="020B0502020104020203" pitchFamily="34" charset="0"/>
                <a:sym typeface="Gill Sans MT" panose="020B0502020104020203" pitchFamily="34" charset="0"/>
              </a:rPr>
              <a:t>Maya</a:t>
            </a:r>
          </a:p>
        </p:txBody>
      </p:sp>
      <p:sp>
        <p:nvSpPr>
          <p:cNvPr id="12" name="Rectangle 5"/>
          <p:cNvSpPr>
            <a:spLocks/>
          </p:cNvSpPr>
          <p:nvPr/>
        </p:nvSpPr>
        <p:spPr bwMode="auto">
          <a:xfrm>
            <a:off x="661420" y="3778557"/>
            <a:ext cx="19685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38100" tIns="38100" rIns="38100" bIns="3810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r">
              <a:spcBef>
                <a:spcPts val="1300"/>
              </a:spcBef>
            </a:pPr>
            <a:r>
              <a:rPr lang="en-US" sz="2000" b="1" dirty="0" err="1" smtClean="0">
                <a:solidFill>
                  <a:srgbClr val="2B4714"/>
                </a:solidFill>
                <a:latin typeface="Arial Narrow" panose="020B0606020202030204" pitchFamily="34" charset="0"/>
                <a:ea typeface="Gill Sans MT" panose="020B0502020104020203" pitchFamily="34" charset="0"/>
                <a:cs typeface="Gill Sans MT" panose="020B0502020104020203" pitchFamily="34" charset="0"/>
                <a:sym typeface="Gill Sans MT" panose="020B0502020104020203" pitchFamily="34" charset="0"/>
              </a:rPr>
              <a:t>Altiplano</a:t>
            </a:r>
            <a:r>
              <a:rPr lang="en-US" sz="2000" b="1" dirty="0" smtClean="0">
                <a:solidFill>
                  <a:srgbClr val="2B4714"/>
                </a:solidFill>
                <a:latin typeface="Arial Narrow" panose="020B0606020202030204" pitchFamily="34" charset="0"/>
                <a:ea typeface="Gill Sans MT" panose="020B0502020104020203" pitchFamily="34" charset="0"/>
                <a:cs typeface="Gill Sans MT" panose="020B0502020104020203" pitchFamily="34" charset="0"/>
                <a:sym typeface="Gill Sans MT" panose="020B0502020104020203" pitchFamily="34" charset="0"/>
              </a:rPr>
              <a:t> Occidental</a:t>
            </a:r>
            <a:endParaRPr lang="en-US" sz="2000" b="1" dirty="0">
              <a:solidFill>
                <a:srgbClr val="2B4714"/>
              </a:solidFill>
              <a:latin typeface="Arial Narrow" panose="020B0606020202030204" pitchFamily="34" charset="0"/>
              <a:ea typeface="Gill Sans MT" panose="020B0502020104020203" pitchFamily="34" charset="0"/>
              <a:cs typeface="Gill Sans MT" panose="020B0502020104020203" pitchFamily="34" charset="0"/>
              <a:sym typeface="Gill Sans MT" panose="020B0502020104020203" pitchFamily="34" charset="0"/>
            </a:endParaRPr>
          </a:p>
        </p:txBody>
      </p:sp>
      <p:sp>
        <p:nvSpPr>
          <p:cNvPr id="13" name="Rectangle 5"/>
          <p:cNvSpPr>
            <a:spLocks/>
          </p:cNvSpPr>
          <p:nvPr/>
        </p:nvSpPr>
        <p:spPr bwMode="auto">
          <a:xfrm>
            <a:off x="6321601" y="2991157"/>
            <a:ext cx="19685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38100" tIns="38100" rIns="38100" bIns="3810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spcBef>
                <a:spcPts val="1300"/>
              </a:spcBef>
            </a:pPr>
            <a:r>
              <a:rPr lang="en-US" sz="2000" b="1" dirty="0" err="1" smtClean="0">
                <a:solidFill>
                  <a:srgbClr val="2B4714"/>
                </a:solidFill>
                <a:latin typeface="Arial Narrow" panose="020B0606020202030204" pitchFamily="34" charset="0"/>
                <a:ea typeface="Gill Sans MT" panose="020B0502020104020203" pitchFamily="34" charset="0"/>
                <a:cs typeface="Gill Sans MT" panose="020B0502020104020203" pitchFamily="34" charset="0"/>
                <a:sym typeface="Gill Sans MT" panose="020B0502020104020203" pitchFamily="34" charset="0"/>
              </a:rPr>
              <a:t>Verapaces</a:t>
            </a:r>
            <a:endParaRPr lang="en-US" sz="2000" b="1" dirty="0">
              <a:solidFill>
                <a:srgbClr val="2B4714"/>
              </a:solidFill>
              <a:latin typeface="Arial Narrow" panose="020B0606020202030204" pitchFamily="34" charset="0"/>
              <a:ea typeface="Gill Sans MT" panose="020B0502020104020203" pitchFamily="34" charset="0"/>
              <a:cs typeface="Gill Sans MT" panose="020B0502020104020203" pitchFamily="34" charset="0"/>
              <a:sym typeface="Gill Sans MT" panose="020B0502020104020203" pitchFamily="34" charset="0"/>
            </a:endParaRPr>
          </a:p>
        </p:txBody>
      </p:sp>
      <p:sp>
        <p:nvSpPr>
          <p:cNvPr id="14" name="Rectángulo 13"/>
          <p:cNvSpPr/>
          <p:nvPr/>
        </p:nvSpPr>
        <p:spPr bwMode="auto">
          <a:xfrm>
            <a:off x="8391182" y="5178152"/>
            <a:ext cx="914400" cy="914400"/>
          </a:xfrm>
          <a:prstGeom prst="rect">
            <a:avLst/>
          </a:prstGeom>
          <a:no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GT"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5" name="Rectangle 5"/>
          <p:cNvSpPr>
            <a:spLocks/>
          </p:cNvSpPr>
          <p:nvPr/>
        </p:nvSpPr>
        <p:spPr bwMode="auto">
          <a:xfrm>
            <a:off x="7739529" y="5048841"/>
            <a:ext cx="2389628"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38100" tIns="38100" rIns="38100" bIns="3810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spcBef>
                <a:spcPts val="1300"/>
              </a:spcBef>
            </a:pPr>
            <a:r>
              <a:rPr lang="en-US" sz="2000" b="1" dirty="0" err="1" smtClean="0">
                <a:solidFill>
                  <a:srgbClr val="2B4714"/>
                </a:solidFill>
                <a:latin typeface="Arial Narrow" panose="020B0606020202030204" pitchFamily="34" charset="0"/>
                <a:ea typeface="Gill Sans MT" panose="020B0502020104020203" pitchFamily="34" charset="0"/>
                <a:cs typeface="Gill Sans MT" panose="020B0502020104020203" pitchFamily="34" charset="0"/>
                <a:sym typeface="Gill Sans MT" panose="020B0502020104020203" pitchFamily="34" charset="0"/>
              </a:rPr>
              <a:t>Reserva</a:t>
            </a:r>
            <a:r>
              <a:rPr lang="en-US" sz="2000" b="1" dirty="0" smtClean="0">
                <a:solidFill>
                  <a:srgbClr val="2B4714"/>
                </a:solidFill>
                <a:latin typeface="Arial Narrow" panose="020B0606020202030204" pitchFamily="34" charset="0"/>
                <a:ea typeface="Gill Sans MT" panose="020B0502020104020203" pitchFamily="34" charset="0"/>
                <a:cs typeface="Gill Sans MT" panose="020B0502020104020203" pitchFamily="34" charset="0"/>
                <a:sym typeface="Gill Sans MT" panose="020B0502020104020203" pitchFamily="34" charset="0"/>
              </a:rPr>
              <a:t> de </a:t>
            </a:r>
            <a:r>
              <a:rPr lang="en-US" sz="2000" b="1" dirty="0" err="1" smtClean="0">
                <a:solidFill>
                  <a:srgbClr val="2B4714"/>
                </a:solidFill>
                <a:latin typeface="Arial Narrow" panose="020B0606020202030204" pitchFamily="34" charset="0"/>
                <a:ea typeface="Gill Sans MT" panose="020B0502020104020203" pitchFamily="34" charset="0"/>
                <a:cs typeface="Gill Sans MT" panose="020B0502020104020203" pitchFamily="34" charset="0"/>
                <a:sym typeface="Gill Sans MT" panose="020B0502020104020203" pitchFamily="34" charset="0"/>
              </a:rPr>
              <a:t>Biosfera</a:t>
            </a:r>
            <a:r>
              <a:rPr lang="en-US" sz="2000" b="1" dirty="0" smtClean="0">
                <a:solidFill>
                  <a:srgbClr val="2B4714"/>
                </a:solidFill>
                <a:latin typeface="Arial Narrow" panose="020B0606020202030204" pitchFamily="34" charset="0"/>
                <a:ea typeface="Gill Sans MT" panose="020B0502020104020203" pitchFamily="34" charset="0"/>
                <a:cs typeface="Gill Sans MT" panose="020B0502020104020203" pitchFamily="34" charset="0"/>
                <a:sym typeface="Gill Sans MT" panose="020B0502020104020203" pitchFamily="34" charset="0"/>
              </a:rPr>
              <a:t> Sierra de </a:t>
            </a:r>
            <a:r>
              <a:rPr lang="en-US" sz="2000" b="1" dirty="0">
                <a:solidFill>
                  <a:srgbClr val="2B4714"/>
                </a:solidFill>
                <a:latin typeface="Arial Narrow" panose="020B0606020202030204" pitchFamily="34" charset="0"/>
                <a:ea typeface="Gill Sans MT" panose="020B0502020104020203" pitchFamily="34" charset="0"/>
                <a:cs typeface="Gill Sans MT" panose="020B0502020104020203" pitchFamily="34" charset="0"/>
                <a:sym typeface="Gill Sans MT" panose="020B0502020104020203" pitchFamily="34" charset="0"/>
              </a:rPr>
              <a:t>L</a:t>
            </a:r>
            <a:r>
              <a:rPr lang="en-US" sz="2000" b="1" dirty="0" smtClean="0">
                <a:solidFill>
                  <a:srgbClr val="2B4714"/>
                </a:solidFill>
                <a:latin typeface="Arial Narrow" panose="020B0606020202030204" pitchFamily="34" charset="0"/>
                <a:ea typeface="Gill Sans MT" panose="020B0502020104020203" pitchFamily="34" charset="0"/>
                <a:cs typeface="Gill Sans MT" panose="020B0502020104020203" pitchFamily="34" charset="0"/>
                <a:sym typeface="Gill Sans MT" panose="020B0502020104020203" pitchFamily="34" charset="0"/>
              </a:rPr>
              <a:t>as Minas</a:t>
            </a:r>
            <a:endParaRPr lang="en-US" sz="2000" b="1" dirty="0">
              <a:solidFill>
                <a:srgbClr val="2B4714"/>
              </a:solidFill>
              <a:latin typeface="Arial Narrow" panose="020B0606020202030204" pitchFamily="34" charset="0"/>
              <a:ea typeface="Gill Sans MT" panose="020B0502020104020203" pitchFamily="34" charset="0"/>
              <a:cs typeface="Gill Sans MT" panose="020B0502020104020203" pitchFamily="34" charset="0"/>
              <a:sym typeface="Gill Sans MT" panose="020B0502020104020203" pitchFamily="34" charset="0"/>
            </a:endParaRPr>
          </a:p>
        </p:txBody>
      </p:sp>
      <p:sp>
        <p:nvSpPr>
          <p:cNvPr id="9" name="Rectángulo 8"/>
          <p:cNvSpPr/>
          <p:nvPr/>
        </p:nvSpPr>
        <p:spPr bwMode="auto">
          <a:xfrm>
            <a:off x="255464" y="137592"/>
            <a:ext cx="2880320" cy="3456384"/>
          </a:xfrm>
          <a:prstGeom prst="rect">
            <a:avLst/>
          </a:prstGeom>
          <a:solidFill>
            <a:schemeClr val="accent1"/>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GT" sz="2400" b="0" i="0" u="none" strike="noStrike" cap="none" normalizeH="0" baseline="0" dirty="0" smtClean="0">
              <a:ln>
                <a:noFill/>
              </a:ln>
              <a:solidFill>
                <a:srgbClr val="000000"/>
              </a:solidFill>
              <a:effectLst/>
              <a:latin typeface="Gill Sans" charset="0"/>
              <a:ea typeface="ヒラギノ角ゴ ProN W3" charset="0"/>
              <a:cs typeface="ヒラギノ角ゴ ProN W3" charset="0"/>
              <a:sym typeface="Gill Sans" charset="0"/>
            </a:endParaRPr>
          </a:p>
          <a:p>
            <a:pPr marL="0" marR="0" indent="0" algn="l" defTabSz="914400" rtl="0" eaLnBrk="1" fontAlgn="base" latinLnBrk="0" hangingPunct="1">
              <a:lnSpc>
                <a:spcPct val="100000"/>
              </a:lnSpc>
              <a:spcBef>
                <a:spcPct val="0"/>
              </a:spcBef>
              <a:spcAft>
                <a:spcPct val="0"/>
              </a:spcAft>
              <a:buClrTx/>
              <a:buSzTx/>
              <a:buFontTx/>
              <a:buNone/>
              <a:tabLst/>
            </a:pPr>
            <a:r>
              <a:rPr kumimoji="0" lang="es-GT" sz="2400" b="0" i="0" u="none" strike="noStrike" cap="none" normalizeH="0" baseline="0" dirty="0" smtClean="0">
                <a:ln>
                  <a:noFill/>
                </a:ln>
                <a:solidFill>
                  <a:srgbClr val="000000"/>
                </a:solidFill>
                <a:effectLst/>
                <a:latin typeface="Gill Sans" charset="0"/>
                <a:ea typeface="ヒラギノ角ゴ ProN W3" charset="0"/>
                <a:cs typeface="ヒラギノ角ゴ ProN W3" charset="0"/>
                <a:sym typeface="Gill Sans" charset="0"/>
              </a:rPr>
              <a:t>Bosques, </a:t>
            </a:r>
          </a:p>
          <a:p>
            <a:pPr marL="0" marR="0" indent="0" algn="l" defTabSz="914400" rtl="0" eaLnBrk="1" fontAlgn="base" latinLnBrk="0" hangingPunct="1">
              <a:lnSpc>
                <a:spcPct val="100000"/>
              </a:lnSpc>
              <a:spcBef>
                <a:spcPct val="0"/>
              </a:spcBef>
              <a:spcAft>
                <a:spcPct val="0"/>
              </a:spcAft>
              <a:buClrTx/>
              <a:buSzTx/>
              <a:buFontTx/>
              <a:buNone/>
              <a:tabLst/>
            </a:pPr>
            <a:endParaRPr kumimoji="0" lang="es-GT" sz="2400" b="0" i="0" u="none" strike="noStrike" cap="none" normalizeH="0" baseline="0" dirty="0" smtClean="0">
              <a:ln>
                <a:noFill/>
              </a:ln>
              <a:solidFill>
                <a:srgbClr val="000000"/>
              </a:solidFill>
              <a:effectLst/>
              <a:latin typeface="Gill Sans" charset="0"/>
              <a:ea typeface="ヒラギノ角ゴ ProN W3" charset="0"/>
              <a:cs typeface="ヒラギノ角ゴ ProN W3" charset="0"/>
              <a:sym typeface="Gill Sans" charset="0"/>
            </a:endParaRPr>
          </a:p>
          <a:p>
            <a:pPr marL="0" marR="0" indent="0" algn="l" defTabSz="914400" rtl="0" eaLnBrk="1" fontAlgn="base" latinLnBrk="0" hangingPunct="1">
              <a:lnSpc>
                <a:spcPct val="100000"/>
              </a:lnSpc>
              <a:spcBef>
                <a:spcPct val="0"/>
              </a:spcBef>
              <a:spcAft>
                <a:spcPct val="0"/>
              </a:spcAft>
              <a:buClrTx/>
              <a:buSzTx/>
              <a:buFontTx/>
              <a:buNone/>
              <a:tabLst/>
            </a:pPr>
            <a:r>
              <a:rPr kumimoji="0" lang="es-GT" sz="2400" b="0" i="0" u="none" strike="noStrike" cap="none" normalizeH="0" baseline="0" dirty="0" smtClean="0">
                <a:ln>
                  <a:noFill/>
                </a:ln>
                <a:solidFill>
                  <a:srgbClr val="000000"/>
                </a:solidFill>
                <a:effectLst/>
                <a:latin typeface="Gill Sans" charset="0"/>
                <a:ea typeface="ヒラギノ角ゴ ProN W3" charset="0"/>
                <a:cs typeface="ヒラギノ角ゴ ProN W3" charset="0"/>
                <a:sym typeface="Gill Sans" charset="0"/>
              </a:rPr>
              <a:t>adaptación al cambio climático</a:t>
            </a:r>
          </a:p>
          <a:p>
            <a:pPr marL="0" marR="0" indent="0" algn="l" defTabSz="914400" rtl="0" eaLnBrk="1" fontAlgn="base" latinLnBrk="0" hangingPunct="1">
              <a:lnSpc>
                <a:spcPct val="100000"/>
              </a:lnSpc>
              <a:spcBef>
                <a:spcPct val="0"/>
              </a:spcBef>
              <a:spcAft>
                <a:spcPct val="0"/>
              </a:spcAft>
              <a:buClrTx/>
              <a:buSzTx/>
              <a:buFontTx/>
              <a:buNone/>
              <a:tabLst/>
            </a:pPr>
            <a:endParaRPr kumimoji="0" lang="es-GT" sz="2400" b="0" i="0" u="none" strike="noStrike" cap="none" normalizeH="0" baseline="0" dirty="0" smtClean="0">
              <a:ln>
                <a:noFill/>
              </a:ln>
              <a:solidFill>
                <a:srgbClr val="000000"/>
              </a:solidFill>
              <a:effectLst/>
              <a:latin typeface="Gill Sans" charset="0"/>
              <a:ea typeface="ヒラギノ角ゴ ProN W3" charset="0"/>
              <a:cs typeface="ヒラギノ角ゴ ProN W3" charset="0"/>
              <a:sym typeface="Gill Sans" charset="0"/>
            </a:endParaRPr>
          </a:p>
          <a:p>
            <a:pPr marL="0" marR="0" indent="0" algn="l" defTabSz="914400" rtl="0" eaLnBrk="1" fontAlgn="base" latinLnBrk="0" hangingPunct="1">
              <a:lnSpc>
                <a:spcPct val="100000"/>
              </a:lnSpc>
              <a:spcBef>
                <a:spcPct val="0"/>
              </a:spcBef>
              <a:spcAft>
                <a:spcPct val="0"/>
              </a:spcAft>
              <a:buClrTx/>
              <a:buSzTx/>
              <a:buFontTx/>
              <a:buNone/>
              <a:tabLst/>
            </a:pPr>
            <a:r>
              <a:rPr kumimoji="0" lang="es-GT" sz="2400" b="0" i="0" u="none" strike="noStrike" cap="none" normalizeH="0" baseline="0" dirty="0" smtClean="0">
                <a:ln>
                  <a:noFill/>
                </a:ln>
                <a:solidFill>
                  <a:srgbClr val="000000"/>
                </a:solidFill>
                <a:effectLst/>
                <a:latin typeface="Gill Sans" charset="0"/>
                <a:ea typeface="ヒラギノ角ゴ ProN W3" charset="0"/>
                <a:cs typeface="ヒラギノ角ゴ ProN W3" charset="0"/>
                <a:sym typeface="Gill Sans" charset="0"/>
              </a:rPr>
              <a:t>y mitigación</a:t>
            </a:r>
            <a:r>
              <a:rPr kumimoji="0" lang="es-GT" sz="2400" b="0" i="0" u="none" strike="noStrike" cap="none" normalizeH="0" dirty="0" smtClean="0">
                <a:ln>
                  <a:noFill/>
                </a:ln>
                <a:solidFill>
                  <a:srgbClr val="000000"/>
                </a:solidFill>
                <a:effectLst/>
                <a:latin typeface="Gill Sans" charset="0"/>
                <a:ea typeface="ヒラギノ角ゴ ProN W3" charset="0"/>
                <a:cs typeface="ヒラギノ角ゴ ProN W3" charset="0"/>
                <a:sym typeface="Gill Sans" charset="0"/>
              </a:rPr>
              <a:t> de emisiones de CO</a:t>
            </a:r>
            <a:r>
              <a:rPr kumimoji="0" lang="es-GT" sz="2400" b="0" i="0" u="none" strike="noStrike" cap="none" normalizeH="0" baseline="-25000" dirty="0" smtClean="0">
                <a:ln>
                  <a:noFill/>
                </a:ln>
                <a:solidFill>
                  <a:srgbClr val="000000"/>
                </a:solidFill>
                <a:effectLst/>
                <a:latin typeface="Gill Sans" charset="0"/>
                <a:ea typeface="ヒラギノ角ゴ ProN W3" charset="0"/>
                <a:cs typeface="ヒラギノ角ゴ ProN W3" charset="0"/>
                <a:sym typeface="Gill Sans" charset="0"/>
              </a:rPr>
              <a:t>2</a:t>
            </a:r>
          </a:p>
        </p:txBody>
      </p:sp>
    </p:spTree>
    <p:extLst>
      <p:ext uri="{BB962C8B-B14F-4D97-AF65-F5344CB8AC3E}">
        <p14:creationId xmlns:p14="http://schemas.microsoft.com/office/powerpoint/2010/main" val="1200785823"/>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 Título y objetos">
  <a:themeElements>
    <a:clrScheme name="">
      <a:dk1>
        <a:srgbClr val="000000"/>
      </a:dk1>
      <a:lt1>
        <a:srgbClr val="FFFFFF"/>
      </a:lt1>
      <a:dk2>
        <a:srgbClr val="000000"/>
      </a:dk2>
      <a:lt2>
        <a:srgbClr val="141313"/>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Título y objetos">
      <a:majorFont>
        <a:latin typeface="Gill Sans MT"/>
        <a:ea typeface="ヒラギノ角ゴ ProN W3"/>
        <a:cs typeface="ヒラギノ角ゴ ProN W3"/>
      </a:majorFont>
      <a:minorFont>
        <a:latin typeface="Gill Sans MT"/>
        <a:ea typeface="ヒラギノ角ゴ ProN W3"/>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ítulo y objeto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 Título y objetos">
  <a:themeElements>
    <a:clrScheme name="">
      <a:dk1>
        <a:srgbClr val="000000"/>
      </a:dk1>
      <a:lt1>
        <a:srgbClr val="FFFFFF"/>
      </a:lt1>
      <a:dk2>
        <a:srgbClr val="000000"/>
      </a:dk2>
      <a:lt2>
        <a:srgbClr val="000000"/>
      </a:lt2>
      <a:accent1>
        <a:srgbClr val="FFF959"/>
      </a:accent1>
      <a:accent2>
        <a:srgbClr val="333399"/>
      </a:accent2>
      <a:accent3>
        <a:srgbClr val="FFFFFF"/>
      </a:accent3>
      <a:accent4>
        <a:srgbClr val="000000"/>
      </a:accent4>
      <a:accent5>
        <a:srgbClr val="FFFBB5"/>
      </a:accent5>
      <a:accent6>
        <a:srgbClr val="2D2D8A"/>
      </a:accent6>
      <a:hlink>
        <a:srgbClr val="009999"/>
      </a:hlink>
      <a:folHlink>
        <a:srgbClr val="99CC00"/>
      </a:folHlink>
    </a:clrScheme>
    <a:fontScheme name="Default - Título y objetos">
      <a:majorFont>
        <a:latin typeface="Gill Sans MT"/>
        <a:ea typeface="ヒラギノ角ゴ ProN W3"/>
        <a:cs typeface="ヒラギノ角ゴ ProN W3"/>
      </a:majorFont>
      <a:minorFont>
        <a:latin typeface="Gill Sans MT"/>
        <a:ea typeface="ヒラギノ角ゴ ProN W3"/>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ítulo y objeto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Default - Título y objetos">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Título y objetos">
      <a:majorFont>
        <a:latin typeface="Gill Sans MT"/>
        <a:ea typeface="ヒラギノ角ゴ ProN W3"/>
        <a:cs typeface="ヒラギノ角ゴ ProN W3"/>
      </a:majorFont>
      <a:minorFont>
        <a:latin typeface="Gill Sans MT"/>
        <a:ea typeface="ヒラギノ角ゴ ProN W3"/>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ítulo y objeto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3597</TotalTime>
  <Pages>0</Pages>
  <Words>1020</Words>
  <Characters>0</Characters>
  <Application>Microsoft Office PowerPoint</Application>
  <PresentationFormat>Personalizado</PresentationFormat>
  <Lines>0</Lines>
  <Paragraphs>157</Paragraphs>
  <Slides>39</Slides>
  <Notes>3</Notes>
  <HiddenSlides>0</HiddenSlides>
  <MMClips>0</MMClips>
  <ScaleCrop>false</ScaleCrop>
  <HeadingPairs>
    <vt:vector size="6" baseType="variant">
      <vt:variant>
        <vt:lpstr>Fuentes usadas</vt:lpstr>
      </vt:variant>
      <vt:variant>
        <vt:i4>10</vt:i4>
      </vt:variant>
      <vt:variant>
        <vt:lpstr>Tema</vt:lpstr>
      </vt:variant>
      <vt:variant>
        <vt:i4>6</vt:i4>
      </vt:variant>
      <vt:variant>
        <vt:lpstr>Títulos de diapositiva</vt:lpstr>
      </vt:variant>
      <vt:variant>
        <vt:i4>39</vt:i4>
      </vt:variant>
    </vt:vector>
  </HeadingPairs>
  <TitlesOfParts>
    <vt:vector size="55" baseType="lpstr">
      <vt:lpstr>Arial</vt:lpstr>
      <vt:lpstr>Arial Narrow</vt:lpstr>
      <vt:lpstr>Calibri</vt:lpstr>
      <vt:lpstr>Calibri Bold</vt:lpstr>
      <vt:lpstr>Calibri Light</vt:lpstr>
      <vt:lpstr>Gill Sans</vt:lpstr>
      <vt:lpstr>Gill Sans MT</vt:lpstr>
      <vt:lpstr>Wingdings</vt:lpstr>
      <vt:lpstr>ヒラギノ角ゴ ProN W3</vt:lpstr>
      <vt:lpstr>ヒラギノ角ゴ ProN W6</vt:lpstr>
      <vt:lpstr>Default - Título y objetos</vt:lpstr>
      <vt:lpstr>Default - Título y objetos</vt:lpstr>
      <vt:lpstr>Diseño predeterminado</vt:lpstr>
      <vt:lpstr>1_Diseño predeterminado</vt:lpstr>
      <vt:lpstr>Tema de Office</vt:lpstr>
      <vt:lpstr>1_Default - Título y objetos</vt:lpstr>
      <vt:lpstr>Respuestas  de Productores Rurales al Cambio Climatico</vt:lpstr>
      <vt:lpstr>Guatemala:  2do lugar en el   Global Weather Risk ranking (2012) </vt:lpstr>
      <vt:lpstr>Presentación de PowerPoint</vt:lpstr>
      <vt:lpstr>Meta</vt:lpstr>
      <vt:lpstr>Socios estratégicos</vt:lpstr>
      <vt:lpstr>Presentación de PowerPoint</vt:lpstr>
      <vt:lpstr> Los bosques:  Clave para defendernos mejor del cambio climático </vt:lpstr>
      <vt:lpstr>Presentación de PowerPoint</vt:lpstr>
      <vt:lpstr>Presentación de PowerPoint</vt:lpstr>
      <vt:lpstr>Presentación de PowerPoint</vt:lpstr>
      <vt:lpstr>Presentación de PowerPoint</vt:lpstr>
      <vt:lpstr>Presentación de PowerPoint</vt:lpstr>
      <vt:lpstr>Presentación de PowerPoint</vt:lpstr>
      <vt:lpstr>Año 2010</vt:lpstr>
      <vt:lpstr>Presentación de PowerPoint</vt:lpstr>
      <vt:lpstr>Presentación de PowerPoint</vt:lpstr>
      <vt:lpstr>Presentación de PowerPoint</vt:lpstr>
      <vt:lpstr>Presentación de PowerPoint</vt:lpstr>
      <vt:lpstr>Presentación de PowerPoint</vt:lpstr>
      <vt:lpstr>Presentación de PowerPoint</vt:lpstr>
      <vt:lpstr>Perfil de GuateCarbon</vt:lpstr>
      <vt:lpstr>Presentación de PowerPoint</vt:lpstr>
      <vt:lpstr>La base:  El análisis de vulnerabilidad al cambio climático en el Altiplano Occidental</vt:lpstr>
      <vt:lpstr>1. Generando y diseminando información climática a actores clave 2. Generando capacidades de adaptación en actores públicos y privados  3. Invirtiendo en planes y prácticas de adaptación en 10 municipios </vt:lpstr>
      <vt:lpstr>    Algunas respuestas de adaptación de la población rural en el Altiplano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Beth Lien</dc:creator>
  <cp:keywords/>
  <dc:description/>
  <cp:lastModifiedBy>Patricia Orantes</cp:lastModifiedBy>
  <cp:revision>125</cp:revision>
  <dcterms:modified xsi:type="dcterms:W3CDTF">2015-03-06T16:49:39Z</dcterms:modified>
</cp:coreProperties>
</file>